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29" r:id="rId2"/>
    <p:sldMasterId id="2147483747" r:id="rId3"/>
    <p:sldMasterId id="2147483756" r:id="rId4"/>
    <p:sldMasterId id="2147483763" r:id="rId5"/>
  </p:sldMasterIdLst>
  <p:notesMasterIdLst>
    <p:notesMasterId r:id="rId32"/>
  </p:notesMasterIdLst>
  <p:handoutMasterIdLst>
    <p:handoutMasterId r:id="rId33"/>
  </p:handoutMasterIdLst>
  <p:sldIdLst>
    <p:sldId id="315" r:id="rId6"/>
    <p:sldId id="359" r:id="rId7"/>
    <p:sldId id="339" r:id="rId8"/>
    <p:sldId id="331" r:id="rId9"/>
    <p:sldId id="332" r:id="rId10"/>
    <p:sldId id="341" r:id="rId11"/>
    <p:sldId id="340" r:id="rId12"/>
    <p:sldId id="342" r:id="rId13"/>
    <p:sldId id="343" r:id="rId14"/>
    <p:sldId id="344" r:id="rId15"/>
    <p:sldId id="345" r:id="rId16"/>
    <p:sldId id="348" r:id="rId17"/>
    <p:sldId id="349" r:id="rId18"/>
    <p:sldId id="333" r:id="rId19"/>
    <p:sldId id="350" r:id="rId20"/>
    <p:sldId id="351" r:id="rId21"/>
    <p:sldId id="352" r:id="rId22"/>
    <p:sldId id="334" r:id="rId23"/>
    <p:sldId id="354" r:id="rId24"/>
    <p:sldId id="355" r:id="rId25"/>
    <p:sldId id="356" r:id="rId26"/>
    <p:sldId id="335" r:id="rId27"/>
    <p:sldId id="357" r:id="rId28"/>
    <p:sldId id="336" r:id="rId29"/>
    <p:sldId id="358" r:id="rId30"/>
    <p:sldId id="273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457F"/>
    <a:srgbClr val="2E71F3"/>
    <a:srgbClr val="00B9A9"/>
    <a:srgbClr val="EDEDED"/>
    <a:srgbClr val="CC345F"/>
    <a:srgbClr val="AD2B50"/>
    <a:srgbClr val="F2B9C2"/>
    <a:srgbClr val="EC8D9F"/>
    <a:srgbClr val="E63C6C"/>
    <a:srgbClr val="E21D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61" autoAdjust="0"/>
    <p:restoredTop sz="81681" autoAdjust="0"/>
  </p:normalViewPr>
  <p:slideViewPr>
    <p:cSldViewPr snapToGrid="0">
      <p:cViewPr varScale="1">
        <p:scale>
          <a:sx n="79" d="100"/>
          <a:sy n="79" d="100"/>
        </p:scale>
        <p:origin x="16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4D370D-E5FD-9347-846E-E6B778CE9D29}" type="doc">
      <dgm:prSet loTypeId="urn:microsoft.com/office/officeart/2005/8/layout/vList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F897DB0-D288-894F-B25C-8C368FB4A016}">
      <dgm:prSet phldrT="[文本]"/>
      <dgm:spPr/>
      <dgm:t>
        <a:bodyPr/>
        <a:lstStyle/>
        <a:p>
          <a:r>
            <a:rPr lang="zh-CN" altLang="en-US" dirty="0" smtClean="0"/>
            <a:t>代码风格</a:t>
          </a:r>
          <a:endParaRPr lang="zh-CN" altLang="en-US" dirty="0"/>
        </a:p>
      </dgm:t>
    </dgm:pt>
    <dgm:pt modelId="{01C4AAEF-9DF7-7C4A-AD8E-25BBFFDF6E8A}" type="parTrans" cxnId="{F744D70E-445B-D546-8BB1-1DD410C30452}">
      <dgm:prSet/>
      <dgm:spPr/>
      <dgm:t>
        <a:bodyPr/>
        <a:lstStyle/>
        <a:p>
          <a:endParaRPr lang="zh-CN" altLang="en-US"/>
        </a:p>
      </dgm:t>
    </dgm:pt>
    <dgm:pt modelId="{FEDF871F-F931-2A45-A546-847C8AAFA53B}" type="sibTrans" cxnId="{F744D70E-445B-D546-8BB1-1DD410C30452}">
      <dgm:prSet/>
      <dgm:spPr/>
      <dgm:t>
        <a:bodyPr/>
        <a:lstStyle/>
        <a:p>
          <a:endParaRPr lang="zh-CN" altLang="en-US"/>
        </a:p>
      </dgm:t>
    </dgm:pt>
    <dgm:pt modelId="{BBB82F0A-D22B-7E48-AD6D-07622ADEAE0F}">
      <dgm:prSet phldrT="[文本]"/>
      <dgm:spPr/>
      <dgm:t>
        <a:bodyPr/>
        <a:lstStyle/>
        <a:p>
          <a:r>
            <a:rPr lang="zh-CN" altLang="en-US" dirty="0" smtClean="0"/>
            <a:t>命名风格、常量定义、代码格式</a:t>
          </a:r>
          <a:endParaRPr lang="zh-CN" altLang="en-US" dirty="0"/>
        </a:p>
      </dgm:t>
    </dgm:pt>
    <dgm:pt modelId="{B7A1BEA4-5031-C343-9AC6-C327BA1364E2}" type="parTrans" cxnId="{730911E5-CFE3-294B-8741-171B2A8F0E4D}">
      <dgm:prSet/>
      <dgm:spPr/>
      <dgm:t>
        <a:bodyPr/>
        <a:lstStyle/>
        <a:p>
          <a:endParaRPr lang="zh-CN" altLang="en-US"/>
        </a:p>
      </dgm:t>
    </dgm:pt>
    <dgm:pt modelId="{5405850E-FA71-E542-8B33-56F449A8AC44}" type="sibTrans" cxnId="{730911E5-CFE3-294B-8741-171B2A8F0E4D}">
      <dgm:prSet/>
      <dgm:spPr/>
      <dgm:t>
        <a:bodyPr/>
        <a:lstStyle/>
        <a:p>
          <a:endParaRPr lang="zh-CN" altLang="en-US"/>
        </a:p>
      </dgm:t>
    </dgm:pt>
    <dgm:pt modelId="{4D257FB5-E99E-D24F-AF9C-F7C9AEB10608}">
      <dgm:prSet phldrT="[文本]"/>
      <dgm:spPr/>
      <dgm:t>
        <a:bodyPr/>
        <a:lstStyle/>
        <a:p>
          <a:r>
            <a:rPr lang="en-US" altLang="zh-CN" dirty="0" smtClean="0"/>
            <a:t>OOP</a:t>
          </a:r>
          <a:r>
            <a:rPr lang="zh-CN" altLang="en-US" dirty="0" smtClean="0"/>
            <a:t>规约、控制语句、注释规约</a:t>
          </a:r>
          <a:endParaRPr lang="zh-CN" altLang="en-US" dirty="0"/>
        </a:p>
      </dgm:t>
    </dgm:pt>
    <dgm:pt modelId="{F9F16BDC-FDDC-B541-867D-DF0F0682EEEB}" type="parTrans" cxnId="{1BD2BCC1-8C44-F441-A8CB-0AAC0B5612C4}">
      <dgm:prSet/>
      <dgm:spPr/>
      <dgm:t>
        <a:bodyPr/>
        <a:lstStyle/>
        <a:p>
          <a:endParaRPr lang="zh-CN" altLang="en-US"/>
        </a:p>
      </dgm:t>
    </dgm:pt>
    <dgm:pt modelId="{DFDA8C7B-FED2-C942-A488-5B4B933E21CE}" type="sibTrans" cxnId="{1BD2BCC1-8C44-F441-A8CB-0AAC0B5612C4}">
      <dgm:prSet/>
      <dgm:spPr/>
      <dgm:t>
        <a:bodyPr/>
        <a:lstStyle/>
        <a:p>
          <a:endParaRPr lang="zh-CN" altLang="en-US"/>
        </a:p>
      </dgm:t>
    </dgm:pt>
    <dgm:pt modelId="{5ED48553-51B5-EF42-8082-4489FFA9B131}">
      <dgm:prSet phldrT="[文本]"/>
      <dgm:spPr/>
      <dgm:t>
        <a:bodyPr/>
        <a:lstStyle/>
        <a:p>
          <a:r>
            <a:rPr lang="zh-CN" altLang="en-US" dirty="0" smtClean="0"/>
            <a:t>代码质量</a:t>
          </a:r>
          <a:endParaRPr lang="zh-CN" altLang="en-US" dirty="0"/>
        </a:p>
      </dgm:t>
    </dgm:pt>
    <dgm:pt modelId="{7395C060-DEF7-9540-998C-A0568DF37667}" type="parTrans" cxnId="{E35CA910-6F16-B344-AEEB-5E47BDB45DFC}">
      <dgm:prSet/>
      <dgm:spPr/>
      <dgm:t>
        <a:bodyPr/>
        <a:lstStyle/>
        <a:p>
          <a:endParaRPr lang="zh-CN" altLang="en-US"/>
        </a:p>
      </dgm:t>
    </dgm:pt>
    <dgm:pt modelId="{E8B9BDAF-3682-8E47-A7DA-7343A7106AB6}" type="sibTrans" cxnId="{E35CA910-6F16-B344-AEEB-5E47BDB45DFC}">
      <dgm:prSet/>
      <dgm:spPr/>
      <dgm:t>
        <a:bodyPr/>
        <a:lstStyle/>
        <a:p>
          <a:endParaRPr lang="zh-CN" altLang="en-US"/>
        </a:p>
      </dgm:t>
    </dgm:pt>
    <dgm:pt modelId="{53169533-1AD5-9A42-829F-0A11F307A369}">
      <dgm:prSet phldrT="[文本]"/>
      <dgm:spPr/>
      <dgm:t>
        <a:bodyPr/>
        <a:lstStyle/>
        <a:p>
          <a:r>
            <a:rPr lang="zh-CN" altLang="en-US" dirty="0" smtClean="0"/>
            <a:t>集合处理、并发处理</a:t>
          </a:r>
          <a:endParaRPr lang="zh-CN" altLang="en-US" dirty="0"/>
        </a:p>
      </dgm:t>
    </dgm:pt>
    <dgm:pt modelId="{E130703C-35B7-6743-8E31-3970E18F0B59}" type="parTrans" cxnId="{76DD2A54-5E84-E244-A1D8-770EF19E8C06}">
      <dgm:prSet/>
      <dgm:spPr/>
      <dgm:t>
        <a:bodyPr/>
        <a:lstStyle/>
        <a:p>
          <a:endParaRPr lang="zh-CN" altLang="en-US"/>
        </a:p>
      </dgm:t>
    </dgm:pt>
    <dgm:pt modelId="{B5489101-2D28-2A48-A0C7-C44CB4F44315}" type="sibTrans" cxnId="{76DD2A54-5E84-E244-A1D8-770EF19E8C06}">
      <dgm:prSet/>
      <dgm:spPr/>
      <dgm:t>
        <a:bodyPr/>
        <a:lstStyle/>
        <a:p>
          <a:endParaRPr lang="zh-CN" altLang="en-US"/>
        </a:p>
      </dgm:t>
    </dgm:pt>
    <dgm:pt modelId="{854981C4-5E2F-7B47-AEB4-F2948C14C91C}">
      <dgm:prSet phldrT="[文本]"/>
      <dgm:spPr/>
      <dgm:t>
        <a:bodyPr/>
        <a:lstStyle/>
        <a:p>
          <a:r>
            <a:rPr lang="zh-CN" altLang="en-US" dirty="0" smtClean="0"/>
            <a:t>异常处理</a:t>
          </a:r>
          <a:endParaRPr lang="zh-CN" altLang="en-US" dirty="0"/>
        </a:p>
      </dgm:t>
    </dgm:pt>
    <dgm:pt modelId="{3FA7B1E2-89D8-8C4E-B9DD-0EB7DC32E8ED}" type="parTrans" cxnId="{C0048424-82C3-754B-9B13-FD3C3B94887F}">
      <dgm:prSet/>
      <dgm:spPr/>
      <dgm:t>
        <a:bodyPr/>
        <a:lstStyle/>
        <a:p>
          <a:endParaRPr lang="zh-CN" altLang="en-US"/>
        </a:p>
      </dgm:t>
    </dgm:pt>
    <dgm:pt modelId="{A3BA1ABF-BA5A-6849-A9D8-B317C9D2D8EA}" type="sibTrans" cxnId="{C0048424-82C3-754B-9B13-FD3C3B94887F}">
      <dgm:prSet/>
      <dgm:spPr/>
      <dgm:t>
        <a:bodyPr/>
        <a:lstStyle/>
        <a:p>
          <a:endParaRPr lang="zh-CN" altLang="en-US"/>
        </a:p>
      </dgm:t>
    </dgm:pt>
    <dgm:pt modelId="{265E0DA7-17A9-AA45-9CCB-8C2DA94DB11C}">
      <dgm:prSet phldrT="[文本]"/>
      <dgm:spPr/>
      <dgm:t>
        <a:bodyPr/>
        <a:lstStyle/>
        <a:p>
          <a:r>
            <a:rPr lang="zh-CN" altLang="en-US" dirty="0" smtClean="0"/>
            <a:t>工程质量</a:t>
          </a:r>
        </a:p>
      </dgm:t>
    </dgm:pt>
    <dgm:pt modelId="{7F65CE20-5E81-4A4D-BBE4-67251F9B9413}" type="parTrans" cxnId="{F0983D0F-E9CC-8246-B1D0-92F818BA5971}">
      <dgm:prSet/>
      <dgm:spPr/>
      <dgm:t>
        <a:bodyPr/>
        <a:lstStyle/>
        <a:p>
          <a:endParaRPr lang="zh-CN" altLang="en-US"/>
        </a:p>
      </dgm:t>
    </dgm:pt>
    <dgm:pt modelId="{F7D37298-0AC5-864B-82F7-F81A7F170F5F}" type="sibTrans" cxnId="{F0983D0F-E9CC-8246-B1D0-92F818BA5971}">
      <dgm:prSet/>
      <dgm:spPr/>
      <dgm:t>
        <a:bodyPr/>
        <a:lstStyle/>
        <a:p>
          <a:endParaRPr lang="zh-CN" altLang="en-US"/>
        </a:p>
      </dgm:t>
    </dgm:pt>
    <dgm:pt modelId="{7D6AF08D-75B9-034A-8210-6BD4FFB38B67}">
      <dgm:prSet phldrT="[文本]"/>
      <dgm:spPr/>
      <dgm:t>
        <a:bodyPr/>
        <a:lstStyle/>
        <a:p>
          <a:r>
            <a:rPr lang="en-US" altLang="zh-CN" dirty="0" err="1" smtClean="0"/>
            <a:t>Sonarqube</a:t>
          </a:r>
          <a:r>
            <a:rPr lang="zh-CN" altLang="en-US" dirty="0" smtClean="0"/>
            <a:t>、</a:t>
          </a:r>
          <a:r>
            <a:rPr lang="en-US" altLang="zh-CN" dirty="0" err="1" smtClean="0"/>
            <a:t>GitLab</a:t>
          </a:r>
          <a:r>
            <a:rPr lang="zh-CN" altLang="en-US" dirty="0" smtClean="0"/>
            <a:t>、</a:t>
          </a:r>
          <a:r>
            <a:rPr lang="en-US" altLang="zh-CN" dirty="0" smtClean="0"/>
            <a:t>Phabricator</a:t>
          </a:r>
          <a:endParaRPr lang="zh-CN" altLang="en-US" dirty="0"/>
        </a:p>
      </dgm:t>
    </dgm:pt>
    <dgm:pt modelId="{17C60260-3244-6F47-8384-031C30CCC8B6}" type="parTrans" cxnId="{65BF6E9C-9A99-D947-918C-A9E4D5F6F79D}">
      <dgm:prSet/>
      <dgm:spPr/>
      <dgm:t>
        <a:bodyPr/>
        <a:lstStyle/>
        <a:p>
          <a:endParaRPr lang="zh-CN" altLang="en-US"/>
        </a:p>
      </dgm:t>
    </dgm:pt>
    <dgm:pt modelId="{C2F79065-50E2-F845-8601-41D3FE09E145}" type="sibTrans" cxnId="{65BF6E9C-9A99-D947-918C-A9E4D5F6F79D}">
      <dgm:prSet/>
      <dgm:spPr/>
      <dgm:t>
        <a:bodyPr/>
        <a:lstStyle/>
        <a:p>
          <a:endParaRPr lang="zh-CN" altLang="en-US"/>
        </a:p>
      </dgm:t>
    </dgm:pt>
    <dgm:pt modelId="{D6F1658F-F82D-2844-8CF5-B88B86201745}">
      <dgm:prSet phldrT="[文本]"/>
      <dgm:spPr/>
      <dgm:t>
        <a:bodyPr/>
        <a:lstStyle/>
        <a:p>
          <a:r>
            <a:rPr lang="zh-CN" altLang="en-US" dirty="0" smtClean="0"/>
            <a:t>阿里巴巴</a:t>
          </a:r>
          <a:r>
            <a:rPr lang="en-US" altLang="zh-CN" dirty="0" smtClean="0"/>
            <a:t>IntelliJ</a:t>
          </a:r>
          <a:r>
            <a:rPr lang="zh-CN" altLang="en-US" dirty="0" smtClean="0"/>
            <a:t> </a:t>
          </a:r>
          <a:r>
            <a:rPr lang="en-US" altLang="zh-CN" dirty="0" smtClean="0"/>
            <a:t>IDEA/Eclipse</a:t>
          </a:r>
          <a:r>
            <a:rPr lang="zh-CN" altLang="en-US" dirty="0" smtClean="0"/>
            <a:t>插件</a:t>
          </a:r>
          <a:endParaRPr lang="zh-CN" altLang="en-US" dirty="0"/>
        </a:p>
      </dgm:t>
    </dgm:pt>
    <dgm:pt modelId="{84A9E1F7-323C-9446-AE14-6A50EDD1F37A}" type="parTrans" cxnId="{7345EEB0-A6EF-7645-A9F5-E0BEF3F9BD64}">
      <dgm:prSet/>
      <dgm:spPr/>
      <dgm:t>
        <a:bodyPr/>
        <a:lstStyle/>
        <a:p>
          <a:endParaRPr lang="zh-CN" altLang="en-US"/>
        </a:p>
      </dgm:t>
    </dgm:pt>
    <dgm:pt modelId="{9440F094-B9E7-EA4D-ABF9-CF99CFAAFB23}" type="sibTrans" cxnId="{7345EEB0-A6EF-7645-A9F5-E0BEF3F9BD64}">
      <dgm:prSet/>
      <dgm:spPr/>
      <dgm:t>
        <a:bodyPr/>
        <a:lstStyle/>
        <a:p>
          <a:endParaRPr lang="zh-CN" altLang="en-US"/>
        </a:p>
      </dgm:t>
    </dgm:pt>
    <dgm:pt modelId="{DC9F3B00-EE6F-8F45-AA67-932DD89C94F0}">
      <dgm:prSet phldrT="[文本]"/>
      <dgm:spPr/>
      <dgm:t>
        <a:bodyPr/>
        <a:lstStyle/>
        <a:p>
          <a:r>
            <a:rPr lang="zh-CN" altLang="en-US" dirty="0" smtClean="0"/>
            <a:t>安全规约</a:t>
          </a:r>
          <a:endParaRPr lang="zh-CN" altLang="en-US" dirty="0"/>
        </a:p>
      </dgm:t>
    </dgm:pt>
    <dgm:pt modelId="{0EFE21E7-276C-BB46-92A6-37EDE3D07594}" type="parTrans" cxnId="{7AA1084E-E455-3F43-9B03-15AA4C8A9CAD}">
      <dgm:prSet/>
      <dgm:spPr/>
      <dgm:t>
        <a:bodyPr/>
        <a:lstStyle/>
        <a:p>
          <a:endParaRPr lang="zh-CN" altLang="en-US"/>
        </a:p>
      </dgm:t>
    </dgm:pt>
    <dgm:pt modelId="{469BE3DA-972D-3A4C-AE39-F1E115EDD285}" type="sibTrans" cxnId="{7AA1084E-E455-3F43-9B03-15AA4C8A9CAD}">
      <dgm:prSet/>
      <dgm:spPr/>
      <dgm:t>
        <a:bodyPr/>
        <a:lstStyle/>
        <a:p>
          <a:endParaRPr lang="zh-CN" altLang="en-US"/>
        </a:p>
      </dgm:t>
    </dgm:pt>
    <dgm:pt modelId="{D2797B58-72D7-284F-A75C-673BF33068D7}">
      <dgm:prSet phldrT="[文本]"/>
      <dgm:spPr/>
      <dgm:t>
        <a:bodyPr/>
        <a:lstStyle/>
        <a:p>
          <a:r>
            <a:rPr lang="zh-CN" altLang="en-US" dirty="0" smtClean="0"/>
            <a:t>工具推荐</a:t>
          </a:r>
          <a:endParaRPr lang="zh-CN" altLang="en-US" dirty="0"/>
        </a:p>
      </dgm:t>
    </dgm:pt>
    <dgm:pt modelId="{72CEA820-19AB-6A48-90E6-87BE1DDE1315}" type="parTrans" cxnId="{03CB29AD-3462-6141-9193-247987AB5306}">
      <dgm:prSet/>
      <dgm:spPr/>
      <dgm:t>
        <a:bodyPr/>
        <a:lstStyle/>
        <a:p>
          <a:endParaRPr lang="zh-CN" altLang="en-US"/>
        </a:p>
      </dgm:t>
    </dgm:pt>
    <dgm:pt modelId="{B70171F6-E898-8D48-BE3E-83EE25549D03}" type="sibTrans" cxnId="{03CB29AD-3462-6141-9193-247987AB5306}">
      <dgm:prSet/>
      <dgm:spPr/>
      <dgm:t>
        <a:bodyPr/>
        <a:lstStyle/>
        <a:p>
          <a:endParaRPr lang="zh-CN" altLang="en-US"/>
        </a:p>
      </dgm:t>
    </dgm:pt>
    <dgm:pt modelId="{16CF4036-7328-FF46-9A8B-BB4C12B04706}">
      <dgm:prSet/>
      <dgm:spPr/>
      <dgm:t>
        <a:bodyPr/>
        <a:lstStyle/>
        <a:p>
          <a:r>
            <a:rPr lang="zh-CN" altLang="en-US" dirty="0" smtClean="0"/>
            <a:t>日志规约、单元测试</a:t>
          </a:r>
        </a:p>
      </dgm:t>
    </dgm:pt>
    <dgm:pt modelId="{DF77FC54-449C-7A4D-A4AC-4ECFA1611967}" type="parTrans" cxnId="{EB0F763B-2D5C-524A-9E6D-261CCDBC7357}">
      <dgm:prSet/>
      <dgm:spPr/>
      <dgm:t>
        <a:bodyPr/>
        <a:lstStyle/>
        <a:p>
          <a:endParaRPr lang="zh-CN" altLang="en-US"/>
        </a:p>
      </dgm:t>
    </dgm:pt>
    <dgm:pt modelId="{2229B5FF-CCEC-2549-9892-5C3235ACF2FF}" type="sibTrans" cxnId="{EB0F763B-2D5C-524A-9E6D-261CCDBC7357}">
      <dgm:prSet/>
      <dgm:spPr/>
      <dgm:t>
        <a:bodyPr/>
        <a:lstStyle/>
        <a:p>
          <a:endParaRPr lang="zh-CN" altLang="en-US"/>
        </a:p>
      </dgm:t>
    </dgm:pt>
    <dgm:pt modelId="{09DB4DC7-4E52-A247-B966-AE1C4CD5AD5B}">
      <dgm:prSet/>
      <dgm:spPr/>
      <dgm:t>
        <a:bodyPr/>
        <a:lstStyle/>
        <a:p>
          <a:r>
            <a:rPr lang="zh-CN" altLang="en-US" dirty="0" smtClean="0"/>
            <a:t>权限校验</a:t>
          </a:r>
          <a:endParaRPr lang="zh-CN" altLang="en-US" dirty="0"/>
        </a:p>
      </dgm:t>
    </dgm:pt>
    <dgm:pt modelId="{3171ABB9-A2FC-CF4C-85F3-6B194365A2BC}" type="parTrans" cxnId="{10D4EED7-DEF9-694F-A84B-88144887D47B}">
      <dgm:prSet/>
      <dgm:spPr/>
      <dgm:t>
        <a:bodyPr/>
        <a:lstStyle/>
        <a:p>
          <a:endParaRPr lang="zh-CN" altLang="en-US"/>
        </a:p>
      </dgm:t>
    </dgm:pt>
    <dgm:pt modelId="{52359351-2A73-0D45-A733-960405923176}" type="sibTrans" cxnId="{10D4EED7-DEF9-694F-A84B-88144887D47B}">
      <dgm:prSet/>
      <dgm:spPr/>
      <dgm:t>
        <a:bodyPr/>
        <a:lstStyle/>
        <a:p>
          <a:endParaRPr lang="zh-CN" altLang="en-US"/>
        </a:p>
      </dgm:t>
    </dgm:pt>
    <dgm:pt modelId="{6C7D3EE7-D5DB-1841-A293-E028C9F26285}">
      <dgm:prSet/>
      <dgm:spPr/>
      <dgm:t>
        <a:bodyPr/>
        <a:lstStyle/>
        <a:p>
          <a:r>
            <a:rPr lang="en-US" altLang="zh-CN" dirty="0" smtClean="0"/>
            <a:t>SQL</a:t>
          </a:r>
          <a:r>
            <a:rPr lang="zh-CN" altLang="en-US" dirty="0" smtClean="0"/>
            <a:t>优化</a:t>
          </a:r>
        </a:p>
      </dgm:t>
    </dgm:pt>
    <dgm:pt modelId="{A4578079-343F-7E41-9FF8-9CB9C3FA5598}" type="parTrans" cxnId="{F530F3A0-3F25-4348-85CF-3EAC5AF323D7}">
      <dgm:prSet/>
      <dgm:spPr/>
      <dgm:t>
        <a:bodyPr/>
        <a:lstStyle/>
        <a:p>
          <a:endParaRPr lang="zh-CN" altLang="en-US"/>
        </a:p>
      </dgm:t>
    </dgm:pt>
    <dgm:pt modelId="{C05B80B4-3B1F-0744-A6FF-06530E202CBA}" type="sibTrans" cxnId="{F530F3A0-3F25-4348-85CF-3EAC5AF323D7}">
      <dgm:prSet/>
      <dgm:spPr/>
      <dgm:t>
        <a:bodyPr/>
        <a:lstStyle/>
        <a:p>
          <a:endParaRPr lang="zh-CN" altLang="en-US"/>
        </a:p>
      </dgm:t>
    </dgm:pt>
    <dgm:pt modelId="{101220B6-A947-6842-8C5D-CA3CED280834}">
      <dgm:prSet/>
      <dgm:spPr/>
      <dgm:t>
        <a:bodyPr/>
        <a:lstStyle/>
        <a:p>
          <a:r>
            <a:rPr lang="zh-CN" altLang="en-US" dirty="0" smtClean="0"/>
            <a:t>数据脱敏、其他</a:t>
          </a:r>
          <a:endParaRPr lang="zh-CN" altLang="en-US" dirty="0"/>
        </a:p>
      </dgm:t>
    </dgm:pt>
    <dgm:pt modelId="{1EBEF6C2-B664-9D44-87DA-3F4D6BCCDCDC}" type="parTrans" cxnId="{4337E8C1-7B51-0849-A737-4762BC50CDC8}">
      <dgm:prSet/>
      <dgm:spPr/>
      <dgm:t>
        <a:bodyPr/>
        <a:lstStyle/>
        <a:p>
          <a:endParaRPr lang="zh-CN" altLang="en-US"/>
        </a:p>
      </dgm:t>
    </dgm:pt>
    <dgm:pt modelId="{DBEA3766-AC82-E74B-A336-16C980F18AAA}" type="sibTrans" cxnId="{4337E8C1-7B51-0849-A737-4762BC50CDC8}">
      <dgm:prSet/>
      <dgm:spPr/>
      <dgm:t>
        <a:bodyPr/>
        <a:lstStyle/>
        <a:p>
          <a:endParaRPr lang="zh-CN" altLang="en-US"/>
        </a:p>
      </dgm:t>
    </dgm:pt>
    <dgm:pt modelId="{55FA99F8-8D09-924A-B74A-15DFBF6A9B98}" type="pres">
      <dgm:prSet presAssocID="{9A4D370D-E5FD-9347-846E-E6B778CE9D2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4FC3862-F464-B044-B531-663052C7DFAE}" type="pres">
      <dgm:prSet presAssocID="{6F897DB0-D288-894F-B25C-8C368FB4A016}" presName="linNode" presStyleCnt="0"/>
      <dgm:spPr/>
    </dgm:pt>
    <dgm:pt modelId="{E71EE38A-EAC3-4143-ADB7-7A59CAF73287}" type="pres">
      <dgm:prSet presAssocID="{6F897DB0-D288-894F-B25C-8C368FB4A016}" presName="parentText" presStyleLbl="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2ECB29D-5609-2947-A879-26D510E93727}" type="pres">
      <dgm:prSet presAssocID="{6F897DB0-D288-894F-B25C-8C368FB4A016}" presName="descendantText" presStyleLbl="align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B0A8F24-7762-344A-99C9-14500ADB25CE}" type="pres">
      <dgm:prSet presAssocID="{FEDF871F-F931-2A45-A546-847C8AAFA53B}" presName="sp" presStyleCnt="0"/>
      <dgm:spPr/>
    </dgm:pt>
    <dgm:pt modelId="{44E8F37E-DEF4-464B-9103-56F81AAFE8DC}" type="pres">
      <dgm:prSet presAssocID="{5ED48553-51B5-EF42-8082-4489FFA9B131}" presName="linNode" presStyleCnt="0"/>
      <dgm:spPr/>
    </dgm:pt>
    <dgm:pt modelId="{7421F880-9092-F145-88ED-6EAF2A123F49}" type="pres">
      <dgm:prSet presAssocID="{5ED48553-51B5-EF42-8082-4489FFA9B131}" presName="parentText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EEC0695-AC93-C44F-BF0A-B9889A7EA31D}" type="pres">
      <dgm:prSet presAssocID="{5ED48553-51B5-EF42-8082-4489FFA9B131}" presName="descendantText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4C9D08-6EB1-4D42-9DE8-B963C23EE392}" type="pres">
      <dgm:prSet presAssocID="{E8B9BDAF-3682-8E47-A7DA-7343A7106AB6}" presName="sp" presStyleCnt="0"/>
      <dgm:spPr/>
    </dgm:pt>
    <dgm:pt modelId="{6BB8FF4E-CF20-174A-8F06-F1102C578509}" type="pres">
      <dgm:prSet presAssocID="{265E0DA7-17A9-AA45-9CCB-8C2DA94DB11C}" presName="linNode" presStyleCnt="0"/>
      <dgm:spPr/>
    </dgm:pt>
    <dgm:pt modelId="{5E31D455-EB01-1444-830F-973C65DD7BBC}" type="pres">
      <dgm:prSet presAssocID="{265E0DA7-17A9-AA45-9CCB-8C2DA94DB11C}" presName="parentText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3D3B097-2E66-0A47-8E8C-39664F3C7338}" type="pres">
      <dgm:prSet presAssocID="{265E0DA7-17A9-AA45-9CCB-8C2DA94DB11C}" presName="descendantText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F3113FD-F8DC-164C-B553-89F8C1C33FB1}" type="pres">
      <dgm:prSet presAssocID="{F7D37298-0AC5-864B-82F7-F81A7F170F5F}" presName="sp" presStyleCnt="0"/>
      <dgm:spPr/>
    </dgm:pt>
    <dgm:pt modelId="{FF12D896-36F0-CE48-81BD-97FCF1AC0EDC}" type="pres">
      <dgm:prSet presAssocID="{DC9F3B00-EE6F-8F45-AA67-932DD89C94F0}" presName="linNode" presStyleCnt="0"/>
      <dgm:spPr/>
    </dgm:pt>
    <dgm:pt modelId="{35D61ECE-507B-9B40-916D-7EF1FF6ECB51}" type="pres">
      <dgm:prSet presAssocID="{DC9F3B00-EE6F-8F45-AA67-932DD89C94F0}" presName="parentText" presStyleLbl="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F16D86C-75CA-D746-8A1A-851316D584E6}" type="pres">
      <dgm:prSet presAssocID="{DC9F3B00-EE6F-8F45-AA67-932DD89C94F0}" presName="descendantText" presStyleLbl="align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80FC3C3-F68B-6044-B466-F236C8A66872}" type="pres">
      <dgm:prSet presAssocID="{469BE3DA-972D-3A4C-AE39-F1E115EDD285}" presName="sp" presStyleCnt="0"/>
      <dgm:spPr/>
    </dgm:pt>
    <dgm:pt modelId="{5F718FD7-3274-8845-8CDF-A00FC13F3406}" type="pres">
      <dgm:prSet presAssocID="{D2797B58-72D7-284F-A75C-673BF33068D7}" presName="linNode" presStyleCnt="0"/>
      <dgm:spPr/>
    </dgm:pt>
    <dgm:pt modelId="{ED8D2BE1-CF13-ED41-B9D3-7DAF507C8FE7}" type="pres">
      <dgm:prSet presAssocID="{D2797B58-72D7-284F-A75C-673BF33068D7}" presName="parentText" presStyleLbl="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49F3BE2-8A04-7E41-995C-0EF7F16D3672}" type="pres">
      <dgm:prSet presAssocID="{D2797B58-72D7-284F-A75C-673BF33068D7}" presName="descendantText" presStyleLbl="align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96E4628-AFA0-0D45-8DDA-B6CA0C24A8F3}" type="presOf" srcId="{53169533-1AD5-9A42-829F-0A11F307A369}" destId="{BEEC0695-AC93-C44F-BF0A-B9889A7EA31D}" srcOrd="0" destOrd="0" presId="urn:microsoft.com/office/officeart/2005/8/layout/vList5"/>
    <dgm:cxn modelId="{933D2D4F-A5A1-9242-BDA9-686F53A0B9BE}" type="presOf" srcId="{7D6AF08D-75B9-034A-8210-6BD4FFB38B67}" destId="{049F3BE2-8A04-7E41-995C-0EF7F16D3672}" srcOrd="0" destOrd="0" presId="urn:microsoft.com/office/officeart/2005/8/layout/vList5"/>
    <dgm:cxn modelId="{8BE9BC38-469D-1B43-8973-1103683F7794}" type="presOf" srcId="{09DB4DC7-4E52-A247-B966-AE1C4CD5AD5B}" destId="{3F16D86C-75CA-D746-8A1A-851316D584E6}" srcOrd="0" destOrd="0" presId="urn:microsoft.com/office/officeart/2005/8/layout/vList5"/>
    <dgm:cxn modelId="{4CC36261-DD81-254F-AAE8-13ED6DE2E676}" type="presOf" srcId="{5ED48553-51B5-EF42-8082-4489FFA9B131}" destId="{7421F880-9092-F145-88ED-6EAF2A123F49}" srcOrd="0" destOrd="0" presId="urn:microsoft.com/office/officeart/2005/8/layout/vList5"/>
    <dgm:cxn modelId="{F744D70E-445B-D546-8BB1-1DD410C30452}" srcId="{9A4D370D-E5FD-9347-846E-E6B778CE9D29}" destId="{6F897DB0-D288-894F-B25C-8C368FB4A016}" srcOrd="0" destOrd="0" parTransId="{01C4AAEF-9DF7-7C4A-AD8E-25BBFFDF6E8A}" sibTransId="{FEDF871F-F931-2A45-A546-847C8AAFA53B}"/>
    <dgm:cxn modelId="{418DAC85-9E0C-5B4D-99D9-1C8692FD0F6B}" type="presOf" srcId="{101220B6-A947-6842-8C5D-CA3CED280834}" destId="{3F16D86C-75CA-D746-8A1A-851316D584E6}" srcOrd="0" destOrd="1" presId="urn:microsoft.com/office/officeart/2005/8/layout/vList5"/>
    <dgm:cxn modelId="{101D2900-4ECC-1D4D-841F-AC97B66F503D}" type="presOf" srcId="{16CF4036-7328-FF46-9A8B-BB4C12B04706}" destId="{03D3B097-2E66-0A47-8E8C-39664F3C7338}" srcOrd="0" destOrd="0" presId="urn:microsoft.com/office/officeart/2005/8/layout/vList5"/>
    <dgm:cxn modelId="{10D4EED7-DEF9-694F-A84B-88144887D47B}" srcId="{DC9F3B00-EE6F-8F45-AA67-932DD89C94F0}" destId="{09DB4DC7-4E52-A247-B966-AE1C4CD5AD5B}" srcOrd="0" destOrd="0" parTransId="{3171ABB9-A2FC-CF4C-85F3-6B194365A2BC}" sibTransId="{52359351-2A73-0D45-A733-960405923176}"/>
    <dgm:cxn modelId="{4337E8C1-7B51-0849-A737-4762BC50CDC8}" srcId="{DC9F3B00-EE6F-8F45-AA67-932DD89C94F0}" destId="{101220B6-A947-6842-8C5D-CA3CED280834}" srcOrd="1" destOrd="0" parTransId="{1EBEF6C2-B664-9D44-87DA-3F4D6BCCDCDC}" sibTransId="{DBEA3766-AC82-E74B-A336-16C980F18AAA}"/>
    <dgm:cxn modelId="{03CB29AD-3462-6141-9193-247987AB5306}" srcId="{9A4D370D-E5FD-9347-846E-E6B778CE9D29}" destId="{D2797B58-72D7-284F-A75C-673BF33068D7}" srcOrd="4" destOrd="0" parTransId="{72CEA820-19AB-6A48-90E6-87BE1DDE1315}" sibTransId="{B70171F6-E898-8D48-BE3E-83EE25549D03}"/>
    <dgm:cxn modelId="{76DD2A54-5E84-E244-A1D8-770EF19E8C06}" srcId="{5ED48553-51B5-EF42-8082-4489FFA9B131}" destId="{53169533-1AD5-9A42-829F-0A11F307A369}" srcOrd="0" destOrd="0" parTransId="{E130703C-35B7-6743-8E31-3970E18F0B59}" sibTransId="{B5489101-2D28-2A48-A0C7-C44CB4F44315}"/>
    <dgm:cxn modelId="{65BF6E9C-9A99-D947-918C-A9E4D5F6F79D}" srcId="{D2797B58-72D7-284F-A75C-673BF33068D7}" destId="{7D6AF08D-75B9-034A-8210-6BD4FFB38B67}" srcOrd="0" destOrd="0" parTransId="{17C60260-3244-6F47-8384-031C30CCC8B6}" sibTransId="{C2F79065-50E2-F845-8601-41D3FE09E145}"/>
    <dgm:cxn modelId="{7AA1084E-E455-3F43-9B03-15AA4C8A9CAD}" srcId="{9A4D370D-E5FD-9347-846E-E6B778CE9D29}" destId="{DC9F3B00-EE6F-8F45-AA67-932DD89C94F0}" srcOrd="3" destOrd="0" parTransId="{0EFE21E7-276C-BB46-92A6-37EDE3D07594}" sibTransId="{469BE3DA-972D-3A4C-AE39-F1E115EDD285}"/>
    <dgm:cxn modelId="{003E9DC3-BD38-8F4A-8F01-D1DEA4077921}" type="presOf" srcId="{265E0DA7-17A9-AA45-9CCB-8C2DA94DB11C}" destId="{5E31D455-EB01-1444-830F-973C65DD7BBC}" srcOrd="0" destOrd="0" presId="urn:microsoft.com/office/officeart/2005/8/layout/vList5"/>
    <dgm:cxn modelId="{30D04883-4A2E-B540-9499-8F16E3CBDE2C}" type="presOf" srcId="{BBB82F0A-D22B-7E48-AD6D-07622ADEAE0F}" destId="{82ECB29D-5609-2947-A879-26D510E93727}" srcOrd="0" destOrd="0" presId="urn:microsoft.com/office/officeart/2005/8/layout/vList5"/>
    <dgm:cxn modelId="{C0048424-82C3-754B-9B13-FD3C3B94887F}" srcId="{5ED48553-51B5-EF42-8082-4489FFA9B131}" destId="{854981C4-5E2F-7B47-AEB4-F2948C14C91C}" srcOrd="1" destOrd="0" parTransId="{3FA7B1E2-89D8-8C4E-B9DD-0EB7DC32E8ED}" sibTransId="{A3BA1ABF-BA5A-6849-A9D8-B317C9D2D8EA}"/>
    <dgm:cxn modelId="{7345EEB0-A6EF-7645-A9F5-E0BEF3F9BD64}" srcId="{D2797B58-72D7-284F-A75C-673BF33068D7}" destId="{D6F1658F-F82D-2844-8CF5-B88B86201745}" srcOrd="1" destOrd="0" parTransId="{84A9E1F7-323C-9446-AE14-6A50EDD1F37A}" sibTransId="{9440F094-B9E7-EA4D-ABF9-CF99CFAAFB23}"/>
    <dgm:cxn modelId="{03854266-441D-9C4B-A89B-342DEDA4ECA0}" type="presOf" srcId="{DC9F3B00-EE6F-8F45-AA67-932DD89C94F0}" destId="{35D61ECE-507B-9B40-916D-7EF1FF6ECB51}" srcOrd="0" destOrd="0" presId="urn:microsoft.com/office/officeart/2005/8/layout/vList5"/>
    <dgm:cxn modelId="{15287F7B-B20A-734F-B581-1EE8A6B7297B}" type="presOf" srcId="{6F897DB0-D288-894F-B25C-8C368FB4A016}" destId="{E71EE38A-EAC3-4143-ADB7-7A59CAF73287}" srcOrd="0" destOrd="0" presId="urn:microsoft.com/office/officeart/2005/8/layout/vList5"/>
    <dgm:cxn modelId="{1BD2BCC1-8C44-F441-A8CB-0AAC0B5612C4}" srcId="{6F897DB0-D288-894F-B25C-8C368FB4A016}" destId="{4D257FB5-E99E-D24F-AF9C-F7C9AEB10608}" srcOrd="1" destOrd="0" parTransId="{F9F16BDC-FDDC-B541-867D-DF0F0682EEEB}" sibTransId="{DFDA8C7B-FED2-C942-A488-5B4B933E21CE}"/>
    <dgm:cxn modelId="{C1594FEA-5DB2-9E4C-B6FF-C9DB4D26CAB1}" type="presOf" srcId="{9A4D370D-E5FD-9347-846E-E6B778CE9D29}" destId="{55FA99F8-8D09-924A-B74A-15DFBF6A9B98}" srcOrd="0" destOrd="0" presId="urn:microsoft.com/office/officeart/2005/8/layout/vList5"/>
    <dgm:cxn modelId="{F530F3A0-3F25-4348-85CF-3EAC5AF323D7}" srcId="{265E0DA7-17A9-AA45-9CCB-8C2DA94DB11C}" destId="{6C7D3EE7-D5DB-1841-A293-E028C9F26285}" srcOrd="1" destOrd="0" parTransId="{A4578079-343F-7E41-9FF8-9CB9C3FA5598}" sibTransId="{C05B80B4-3B1F-0744-A6FF-06530E202CBA}"/>
    <dgm:cxn modelId="{5C7E0A4C-E763-FB44-A865-A7A93D28A643}" type="presOf" srcId="{D6F1658F-F82D-2844-8CF5-B88B86201745}" destId="{049F3BE2-8A04-7E41-995C-0EF7F16D3672}" srcOrd="0" destOrd="1" presId="urn:microsoft.com/office/officeart/2005/8/layout/vList5"/>
    <dgm:cxn modelId="{39183EB1-DEE2-274C-97F7-1C32F0E50A4B}" type="presOf" srcId="{6C7D3EE7-D5DB-1841-A293-E028C9F26285}" destId="{03D3B097-2E66-0A47-8E8C-39664F3C7338}" srcOrd="0" destOrd="1" presId="urn:microsoft.com/office/officeart/2005/8/layout/vList5"/>
    <dgm:cxn modelId="{F0983D0F-E9CC-8246-B1D0-92F818BA5971}" srcId="{9A4D370D-E5FD-9347-846E-E6B778CE9D29}" destId="{265E0DA7-17A9-AA45-9CCB-8C2DA94DB11C}" srcOrd="2" destOrd="0" parTransId="{7F65CE20-5E81-4A4D-BBE4-67251F9B9413}" sibTransId="{F7D37298-0AC5-864B-82F7-F81A7F170F5F}"/>
    <dgm:cxn modelId="{B73045F3-334C-FB42-994F-2C65B65C6C5E}" type="presOf" srcId="{D2797B58-72D7-284F-A75C-673BF33068D7}" destId="{ED8D2BE1-CF13-ED41-B9D3-7DAF507C8FE7}" srcOrd="0" destOrd="0" presId="urn:microsoft.com/office/officeart/2005/8/layout/vList5"/>
    <dgm:cxn modelId="{730911E5-CFE3-294B-8741-171B2A8F0E4D}" srcId="{6F897DB0-D288-894F-B25C-8C368FB4A016}" destId="{BBB82F0A-D22B-7E48-AD6D-07622ADEAE0F}" srcOrd="0" destOrd="0" parTransId="{B7A1BEA4-5031-C343-9AC6-C327BA1364E2}" sibTransId="{5405850E-FA71-E542-8B33-56F449A8AC44}"/>
    <dgm:cxn modelId="{EB0F763B-2D5C-524A-9E6D-261CCDBC7357}" srcId="{265E0DA7-17A9-AA45-9CCB-8C2DA94DB11C}" destId="{16CF4036-7328-FF46-9A8B-BB4C12B04706}" srcOrd="0" destOrd="0" parTransId="{DF77FC54-449C-7A4D-A4AC-4ECFA1611967}" sibTransId="{2229B5FF-CCEC-2549-9892-5C3235ACF2FF}"/>
    <dgm:cxn modelId="{E35CA910-6F16-B344-AEEB-5E47BDB45DFC}" srcId="{9A4D370D-E5FD-9347-846E-E6B778CE9D29}" destId="{5ED48553-51B5-EF42-8082-4489FFA9B131}" srcOrd="1" destOrd="0" parTransId="{7395C060-DEF7-9540-998C-A0568DF37667}" sibTransId="{E8B9BDAF-3682-8E47-A7DA-7343A7106AB6}"/>
    <dgm:cxn modelId="{AEAF7DBF-B7DC-DE4B-9E96-392D53EB608A}" type="presOf" srcId="{854981C4-5E2F-7B47-AEB4-F2948C14C91C}" destId="{BEEC0695-AC93-C44F-BF0A-B9889A7EA31D}" srcOrd="0" destOrd="1" presId="urn:microsoft.com/office/officeart/2005/8/layout/vList5"/>
    <dgm:cxn modelId="{41E1EFB7-2BDE-0B43-B587-A16F303CFBEB}" type="presOf" srcId="{4D257FB5-E99E-D24F-AF9C-F7C9AEB10608}" destId="{82ECB29D-5609-2947-A879-26D510E93727}" srcOrd="0" destOrd="1" presId="urn:microsoft.com/office/officeart/2005/8/layout/vList5"/>
    <dgm:cxn modelId="{F6ECF720-3E07-1D42-8D59-DC30ACDAF205}" type="presParOf" srcId="{55FA99F8-8D09-924A-B74A-15DFBF6A9B98}" destId="{B4FC3862-F464-B044-B531-663052C7DFAE}" srcOrd="0" destOrd="0" presId="urn:microsoft.com/office/officeart/2005/8/layout/vList5"/>
    <dgm:cxn modelId="{5DE2E4B2-B9B6-DA45-90C2-0A92F3FC8013}" type="presParOf" srcId="{B4FC3862-F464-B044-B531-663052C7DFAE}" destId="{E71EE38A-EAC3-4143-ADB7-7A59CAF73287}" srcOrd="0" destOrd="0" presId="urn:microsoft.com/office/officeart/2005/8/layout/vList5"/>
    <dgm:cxn modelId="{AC8151D6-F4CC-7B49-8573-1ABBC72067F8}" type="presParOf" srcId="{B4FC3862-F464-B044-B531-663052C7DFAE}" destId="{82ECB29D-5609-2947-A879-26D510E93727}" srcOrd="1" destOrd="0" presId="urn:microsoft.com/office/officeart/2005/8/layout/vList5"/>
    <dgm:cxn modelId="{B7671707-89E1-934E-BB8A-721F02B08747}" type="presParOf" srcId="{55FA99F8-8D09-924A-B74A-15DFBF6A9B98}" destId="{FB0A8F24-7762-344A-99C9-14500ADB25CE}" srcOrd="1" destOrd="0" presId="urn:microsoft.com/office/officeart/2005/8/layout/vList5"/>
    <dgm:cxn modelId="{867A79F5-CCE0-974C-94F2-21DD1ABA35F2}" type="presParOf" srcId="{55FA99F8-8D09-924A-B74A-15DFBF6A9B98}" destId="{44E8F37E-DEF4-464B-9103-56F81AAFE8DC}" srcOrd="2" destOrd="0" presId="urn:microsoft.com/office/officeart/2005/8/layout/vList5"/>
    <dgm:cxn modelId="{8C192547-1963-4D45-9615-5E1801E58CC6}" type="presParOf" srcId="{44E8F37E-DEF4-464B-9103-56F81AAFE8DC}" destId="{7421F880-9092-F145-88ED-6EAF2A123F49}" srcOrd="0" destOrd="0" presId="urn:microsoft.com/office/officeart/2005/8/layout/vList5"/>
    <dgm:cxn modelId="{5D90775D-B426-C847-8C06-D4E289E30B8C}" type="presParOf" srcId="{44E8F37E-DEF4-464B-9103-56F81AAFE8DC}" destId="{BEEC0695-AC93-C44F-BF0A-B9889A7EA31D}" srcOrd="1" destOrd="0" presId="urn:microsoft.com/office/officeart/2005/8/layout/vList5"/>
    <dgm:cxn modelId="{D4ADF179-F0AC-7C4A-89F6-28B2AF398C98}" type="presParOf" srcId="{55FA99F8-8D09-924A-B74A-15DFBF6A9B98}" destId="{E44C9D08-6EB1-4D42-9DE8-B963C23EE392}" srcOrd="3" destOrd="0" presId="urn:microsoft.com/office/officeart/2005/8/layout/vList5"/>
    <dgm:cxn modelId="{7CEE2C41-3B04-984A-94F1-D9819826953B}" type="presParOf" srcId="{55FA99F8-8D09-924A-B74A-15DFBF6A9B98}" destId="{6BB8FF4E-CF20-174A-8F06-F1102C578509}" srcOrd="4" destOrd="0" presId="urn:microsoft.com/office/officeart/2005/8/layout/vList5"/>
    <dgm:cxn modelId="{EB4E48C2-33F1-D34F-BF7C-E33C4D03B1E6}" type="presParOf" srcId="{6BB8FF4E-CF20-174A-8F06-F1102C578509}" destId="{5E31D455-EB01-1444-830F-973C65DD7BBC}" srcOrd="0" destOrd="0" presId="urn:microsoft.com/office/officeart/2005/8/layout/vList5"/>
    <dgm:cxn modelId="{82BBDD27-51CE-AE48-A94E-769062AB8BD6}" type="presParOf" srcId="{6BB8FF4E-CF20-174A-8F06-F1102C578509}" destId="{03D3B097-2E66-0A47-8E8C-39664F3C7338}" srcOrd="1" destOrd="0" presId="urn:microsoft.com/office/officeart/2005/8/layout/vList5"/>
    <dgm:cxn modelId="{057542A4-5F0B-E34C-B75E-72EE316FB863}" type="presParOf" srcId="{55FA99F8-8D09-924A-B74A-15DFBF6A9B98}" destId="{AF3113FD-F8DC-164C-B553-89F8C1C33FB1}" srcOrd="5" destOrd="0" presId="urn:microsoft.com/office/officeart/2005/8/layout/vList5"/>
    <dgm:cxn modelId="{84099BF5-549A-154B-BD1C-FC3B8E6EFE84}" type="presParOf" srcId="{55FA99F8-8D09-924A-B74A-15DFBF6A9B98}" destId="{FF12D896-36F0-CE48-81BD-97FCF1AC0EDC}" srcOrd="6" destOrd="0" presId="urn:microsoft.com/office/officeart/2005/8/layout/vList5"/>
    <dgm:cxn modelId="{895F2B04-C0B9-5548-9C57-F4A6E1F19492}" type="presParOf" srcId="{FF12D896-36F0-CE48-81BD-97FCF1AC0EDC}" destId="{35D61ECE-507B-9B40-916D-7EF1FF6ECB51}" srcOrd="0" destOrd="0" presId="urn:microsoft.com/office/officeart/2005/8/layout/vList5"/>
    <dgm:cxn modelId="{18E75F59-90CA-5542-8336-AB313229A57B}" type="presParOf" srcId="{FF12D896-36F0-CE48-81BD-97FCF1AC0EDC}" destId="{3F16D86C-75CA-D746-8A1A-851316D584E6}" srcOrd="1" destOrd="0" presId="urn:microsoft.com/office/officeart/2005/8/layout/vList5"/>
    <dgm:cxn modelId="{0CDAAC5C-133F-2C43-887E-E641DE39B2A1}" type="presParOf" srcId="{55FA99F8-8D09-924A-B74A-15DFBF6A9B98}" destId="{A80FC3C3-F68B-6044-B466-F236C8A66872}" srcOrd="7" destOrd="0" presId="urn:microsoft.com/office/officeart/2005/8/layout/vList5"/>
    <dgm:cxn modelId="{D7F484B1-3905-7545-92D3-66A9B43ADB25}" type="presParOf" srcId="{55FA99F8-8D09-924A-B74A-15DFBF6A9B98}" destId="{5F718FD7-3274-8845-8CDF-A00FC13F3406}" srcOrd="8" destOrd="0" presId="urn:microsoft.com/office/officeart/2005/8/layout/vList5"/>
    <dgm:cxn modelId="{2F8DB310-80F4-1649-973D-788FB7E6B152}" type="presParOf" srcId="{5F718FD7-3274-8845-8CDF-A00FC13F3406}" destId="{ED8D2BE1-CF13-ED41-B9D3-7DAF507C8FE7}" srcOrd="0" destOrd="0" presId="urn:microsoft.com/office/officeart/2005/8/layout/vList5"/>
    <dgm:cxn modelId="{498C13C3-AA0E-0F45-9EF8-24F43EA9CCBF}" type="presParOf" srcId="{5F718FD7-3274-8845-8CDF-A00FC13F3406}" destId="{049F3BE2-8A04-7E41-995C-0EF7F16D367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53EDDC-D3EA-2548-A3BB-B3F87852C38B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B11FE7D-DD82-AE48-B102-DF7A4F9B3762}">
      <dgm:prSet phldrT="[文本]"/>
      <dgm:spPr/>
      <dgm:t>
        <a:bodyPr/>
        <a:lstStyle/>
        <a:p>
          <a:r>
            <a:rPr lang="zh-CN" altLang="en-US" dirty="0" smtClean="0"/>
            <a:t>命名风格</a:t>
          </a:r>
          <a:endParaRPr lang="zh-CN" altLang="en-US" dirty="0"/>
        </a:p>
      </dgm:t>
    </dgm:pt>
    <dgm:pt modelId="{64A284B2-F285-9542-AC62-A2B3D00AA7D3}" type="par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8162500C-7C21-3C4D-9831-15D8AECCA2CA}" type="sib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97292AB8-5F1A-654B-BA80-411684956F2C}">
      <dgm:prSet phldrT="[文本]"/>
      <dgm:spPr/>
      <dgm:t>
        <a:bodyPr/>
        <a:lstStyle/>
        <a:p>
          <a:r>
            <a:rPr lang="zh-CN" altLang="en-US" dirty="0" smtClean="0"/>
            <a:t>常量定义</a:t>
          </a:r>
          <a:endParaRPr lang="zh-CN" altLang="en-US" dirty="0"/>
        </a:p>
      </dgm:t>
    </dgm:pt>
    <dgm:pt modelId="{3CEB676F-B8E3-9E4A-8652-A3C2524BC051}" type="parTrans" cxnId="{59A7FAAD-34A5-3644-AA2B-E17CCB256A5E}">
      <dgm:prSet/>
      <dgm:spPr/>
      <dgm:t>
        <a:bodyPr/>
        <a:lstStyle/>
        <a:p>
          <a:endParaRPr lang="zh-CN" altLang="en-US"/>
        </a:p>
      </dgm:t>
    </dgm:pt>
    <dgm:pt modelId="{B5DFE183-75C9-744E-A8EB-0AB765CDA984}" type="sibTrans" cxnId="{59A7FAAD-34A5-3644-AA2B-E17CCB256A5E}">
      <dgm:prSet/>
      <dgm:spPr/>
      <dgm:t>
        <a:bodyPr/>
        <a:lstStyle/>
        <a:p>
          <a:endParaRPr lang="zh-CN" altLang="en-US"/>
        </a:p>
      </dgm:t>
    </dgm:pt>
    <dgm:pt modelId="{F661DAF5-CE96-3542-9B4E-64F3ED93E55C}">
      <dgm:prSet phldrT="[文本]"/>
      <dgm:spPr/>
      <dgm:t>
        <a:bodyPr/>
        <a:lstStyle/>
        <a:p>
          <a:r>
            <a:rPr lang="zh-CN" altLang="en-US" dirty="0" smtClean="0"/>
            <a:t>代码格式</a:t>
          </a:r>
          <a:endParaRPr lang="zh-CN" altLang="en-US" dirty="0"/>
        </a:p>
      </dgm:t>
    </dgm:pt>
    <dgm:pt modelId="{DA187551-6A49-0D45-9E37-E48FC376402A}" type="parTrans" cxnId="{E910233F-28E1-D645-B37B-BF59293C0C89}">
      <dgm:prSet/>
      <dgm:spPr/>
      <dgm:t>
        <a:bodyPr/>
        <a:lstStyle/>
        <a:p>
          <a:endParaRPr lang="zh-CN" altLang="en-US"/>
        </a:p>
      </dgm:t>
    </dgm:pt>
    <dgm:pt modelId="{2DADC1A6-3890-A745-9932-053302D1649D}" type="sibTrans" cxnId="{E910233F-28E1-D645-B37B-BF59293C0C89}">
      <dgm:prSet/>
      <dgm:spPr/>
      <dgm:t>
        <a:bodyPr/>
        <a:lstStyle/>
        <a:p>
          <a:endParaRPr lang="zh-CN" altLang="en-US"/>
        </a:p>
      </dgm:t>
    </dgm:pt>
    <dgm:pt modelId="{28539822-CC4A-FB49-BC39-60343429A4D0}">
      <dgm:prSet phldrT="[文本]"/>
      <dgm:spPr/>
      <dgm:t>
        <a:bodyPr/>
        <a:lstStyle/>
        <a:p>
          <a:r>
            <a:rPr lang="en-US" altLang="zh-CN" dirty="0" smtClean="0"/>
            <a:t>OOP</a:t>
          </a:r>
          <a:r>
            <a:rPr lang="zh-CN" altLang="en-US" dirty="0" smtClean="0"/>
            <a:t>规约</a:t>
          </a:r>
          <a:endParaRPr lang="zh-CN" altLang="en-US" dirty="0"/>
        </a:p>
      </dgm:t>
    </dgm:pt>
    <dgm:pt modelId="{CEE5A9E7-8F4D-274F-8EC6-DF28880757AF}" type="parTrans" cxnId="{A07BE5EF-8495-4448-A8D6-22BE088EE3AF}">
      <dgm:prSet/>
      <dgm:spPr/>
      <dgm:t>
        <a:bodyPr/>
        <a:lstStyle/>
        <a:p>
          <a:endParaRPr lang="zh-CN" altLang="en-US"/>
        </a:p>
      </dgm:t>
    </dgm:pt>
    <dgm:pt modelId="{A9E69438-AD0B-D640-94B2-2CA86AC6B158}" type="sibTrans" cxnId="{A07BE5EF-8495-4448-A8D6-22BE088EE3AF}">
      <dgm:prSet/>
      <dgm:spPr/>
      <dgm:t>
        <a:bodyPr/>
        <a:lstStyle/>
        <a:p>
          <a:endParaRPr lang="zh-CN" altLang="en-US"/>
        </a:p>
      </dgm:t>
    </dgm:pt>
    <dgm:pt modelId="{28CCDCB5-DEDD-6C42-B63C-281E8309B7C1}">
      <dgm:prSet phldrT="[文本]"/>
      <dgm:spPr/>
      <dgm:t>
        <a:bodyPr/>
        <a:lstStyle/>
        <a:p>
          <a:r>
            <a:rPr lang="zh-CN" altLang="en-US" dirty="0" smtClean="0"/>
            <a:t>控制语句</a:t>
          </a:r>
          <a:endParaRPr lang="zh-CN" altLang="en-US" dirty="0"/>
        </a:p>
      </dgm:t>
    </dgm:pt>
    <dgm:pt modelId="{A8BB109C-399F-9F4A-AD9B-C14418CBA33F}" type="parTrans" cxnId="{4801981B-AD83-F64B-AA39-951726AA7CE6}">
      <dgm:prSet/>
      <dgm:spPr/>
      <dgm:t>
        <a:bodyPr/>
        <a:lstStyle/>
        <a:p>
          <a:endParaRPr lang="zh-CN" altLang="en-US"/>
        </a:p>
      </dgm:t>
    </dgm:pt>
    <dgm:pt modelId="{EA8A2957-C7BE-DC45-8CB7-5D79B0863199}" type="sibTrans" cxnId="{4801981B-AD83-F64B-AA39-951726AA7CE6}">
      <dgm:prSet/>
      <dgm:spPr/>
      <dgm:t>
        <a:bodyPr/>
        <a:lstStyle/>
        <a:p>
          <a:endParaRPr lang="zh-CN" altLang="en-US"/>
        </a:p>
      </dgm:t>
    </dgm:pt>
    <dgm:pt modelId="{DC6605CF-8BAE-B544-AA98-2BF073E231CB}">
      <dgm:prSet phldrT="[文本]"/>
      <dgm:spPr/>
      <dgm:t>
        <a:bodyPr/>
        <a:lstStyle/>
        <a:p>
          <a:r>
            <a:rPr lang="zh-CN" altLang="en-US" dirty="0" smtClean="0"/>
            <a:t>注释规约</a:t>
          </a:r>
          <a:endParaRPr lang="zh-CN" altLang="en-US" dirty="0"/>
        </a:p>
      </dgm:t>
    </dgm:pt>
    <dgm:pt modelId="{5DA9553D-8494-9047-B786-D0637F2FAC2B}" type="parTrans" cxnId="{5AE406F8-C99F-9243-979B-332E859AD15A}">
      <dgm:prSet/>
      <dgm:spPr/>
      <dgm:t>
        <a:bodyPr/>
        <a:lstStyle/>
        <a:p>
          <a:endParaRPr lang="zh-CN" altLang="en-US"/>
        </a:p>
      </dgm:t>
    </dgm:pt>
    <dgm:pt modelId="{DBD6BF57-E8F1-F04D-8CFD-54A025CB5530}" type="sibTrans" cxnId="{5AE406F8-C99F-9243-979B-332E859AD15A}">
      <dgm:prSet/>
      <dgm:spPr/>
      <dgm:t>
        <a:bodyPr/>
        <a:lstStyle/>
        <a:p>
          <a:endParaRPr lang="zh-CN" altLang="en-US"/>
        </a:p>
      </dgm:t>
    </dgm:pt>
    <dgm:pt modelId="{040BF66C-AD5D-984C-95CB-FAECEAD23314}" type="pres">
      <dgm:prSet presAssocID="{B653EDDC-D3EA-2548-A3BB-B3F87852C38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85CCCEC-1A07-6B4F-84CE-C3621B3F9BAD}" type="pres">
      <dgm:prSet presAssocID="{0B11FE7D-DD82-AE48-B102-DF7A4F9B3762}" presName="parentLin" presStyleCnt="0"/>
      <dgm:spPr/>
    </dgm:pt>
    <dgm:pt modelId="{521F5184-2371-EE42-83E1-1759B99FA44D}" type="pres">
      <dgm:prSet presAssocID="{0B11FE7D-DD82-AE48-B102-DF7A4F9B3762}" presName="parentLeftMargin" presStyleLbl="node1" presStyleIdx="0" presStyleCnt="6"/>
      <dgm:spPr/>
      <dgm:t>
        <a:bodyPr/>
        <a:lstStyle/>
        <a:p>
          <a:endParaRPr lang="zh-CN" altLang="en-US"/>
        </a:p>
      </dgm:t>
    </dgm:pt>
    <dgm:pt modelId="{67EE12A9-028B-3749-BE89-0235A758EF75}" type="pres">
      <dgm:prSet presAssocID="{0B11FE7D-DD82-AE48-B102-DF7A4F9B3762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25E0F7-ABBA-1340-96A1-53B8E239D0FC}" type="pres">
      <dgm:prSet presAssocID="{0B11FE7D-DD82-AE48-B102-DF7A4F9B3762}" presName="negativeSpace" presStyleCnt="0"/>
      <dgm:spPr/>
    </dgm:pt>
    <dgm:pt modelId="{046E7AED-C425-4441-AC34-268D5755C715}" type="pres">
      <dgm:prSet presAssocID="{0B11FE7D-DD82-AE48-B102-DF7A4F9B3762}" presName="childText" presStyleLbl="conFgAcc1" presStyleIdx="0" presStyleCnt="6">
        <dgm:presLayoutVars>
          <dgm:bulletEnabled val="1"/>
        </dgm:presLayoutVars>
      </dgm:prSet>
      <dgm:spPr/>
    </dgm:pt>
    <dgm:pt modelId="{47F2848F-2432-7E48-93E5-B83685BEE33A}" type="pres">
      <dgm:prSet presAssocID="{8162500C-7C21-3C4D-9831-15D8AECCA2CA}" presName="spaceBetweenRectangles" presStyleCnt="0"/>
      <dgm:spPr/>
    </dgm:pt>
    <dgm:pt modelId="{E0F42661-92FF-9247-A0CE-67DEF0368195}" type="pres">
      <dgm:prSet presAssocID="{97292AB8-5F1A-654B-BA80-411684956F2C}" presName="parentLin" presStyleCnt="0"/>
      <dgm:spPr/>
    </dgm:pt>
    <dgm:pt modelId="{AAFC8D17-FDEF-7149-8A69-A591998B154B}" type="pres">
      <dgm:prSet presAssocID="{97292AB8-5F1A-654B-BA80-411684956F2C}" presName="parentLeftMargin" presStyleLbl="node1" presStyleIdx="0" presStyleCnt="6"/>
      <dgm:spPr/>
      <dgm:t>
        <a:bodyPr/>
        <a:lstStyle/>
        <a:p>
          <a:endParaRPr lang="zh-CN" altLang="en-US"/>
        </a:p>
      </dgm:t>
    </dgm:pt>
    <dgm:pt modelId="{CBC30F68-C222-9747-BAAA-9C6B31D91E7A}" type="pres">
      <dgm:prSet presAssocID="{97292AB8-5F1A-654B-BA80-411684956F2C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BF09164-6AA6-B243-A3A4-69EDA265644E}" type="pres">
      <dgm:prSet presAssocID="{97292AB8-5F1A-654B-BA80-411684956F2C}" presName="negativeSpace" presStyleCnt="0"/>
      <dgm:spPr/>
    </dgm:pt>
    <dgm:pt modelId="{6F078C8F-30B8-9542-84C0-1B5FD408F4A1}" type="pres">
      <dgm:prSet presAssocID="{97292AB8-5F1A-654B-BA80-411684956F2C}" presName="childText" presStyleLbl="conFgAcc1" presStyleIdx="1" presStyleCnt="6">
        <dgm:presLayoutVars>
          <dgm:bulletEnabled val="1"/>
        </dgm:presLayoutVars>
      </dgm:prSet>
      <dgm:spPr/>
    </dgm:pt>
    <dgm:pt modelId="{39C476ED-7E6E-AA4B-8389-3DDC7DE037B7}" type="pres">
      <dgm:prSet presAssocID="{B5DFE183-75C9-744E-A8EB-0AB765CDA984}" presName="spaceBetweenRectangles" presStyleCnt="0"/>
      <dgm:spPr/>
    </dgm:pt>
    <dgm:pt modelId="{0A5BA23C-EF67-5945-A31C-772537A19833}" type="pres">
      <dgm:prSet presAssocID="{F661DAF5-CE96-3542-9B4E-64F3ED93E55C}" presName="parentLin" presStyleCnt="0"/>
      <dgm:spPr/>
    </dgm:pt>
    <dgm:pt modelId="{E0A53386-302B-4D47-9F82-C1E8F7D7261D}" type="pres">
      <dgm:prSet presAssocID="{F661DAF5-CE96-3542-9B4E-64F3ED93E55C}" presName="parentLeftMargin" presStyleLbl="node1" presStyleIdx="1" presStyleCnt="6"/>
      <dgm:spPr/>
      <dgm:t>
        <a:bodyPr/>
        <a:lstStyle/>
        <a:p>
          <a:endParaRPr lang="zh-CN" altLang="en-US"/>
        </a:p>
      </dgm:t>
    </dgm:pt>
    <dgm:pt modelId="{259B8366-43E5-2C45-992E-75F6DCF93F20}" type="pres">
      <dgm:prSet presAssocID="{F661DAF5-CE96-3542-9B4E-64F3ED93E55C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E6A4EE5-3C5A-CE4B-9AC8-98E8065BA36E}" type="pres">
      <dgm:prSet presAssocID="{F661DAF5-CE96-3542-9B4E-64F3ED93E55C}" presName="negativeSpace" presStyleCnt="0"/>
      <dgm:spPr/>
    </dgm:pt>
    <dgm:pt modelId="{2E8811AB-2076-F646-8825-2B6EA8F725A7}" type="pres">
      <dgm:prSet presAssocID="{F661DAF5-CE96-3542-9B4E-64F3ED93E55C}" presName="childText" presStyleLbl="conFgAcc1" presStyleIdx="2" presStyleCnt="6">
        <dgm:presLayoutVars>
          <dgm:bulletEnabled val="1"/>
        </dgm:presLayoutVars>
      </dgm:prSet>
      <dgm:spPr/>
    </dgm:pt>
    <dgm:pt modelId="{2A5C9629-433C-D747-8684-4744D82375CA}" type="pres">
      <dgm:prSet presAssocID="{2DADC1A6-3890-A745-9932-053302D1649D}" presName="spaceBetweenRectangles" presStyleCnt="0"/>
      <dgm:spPr/>
    </dgm:pt>
    <dgm:pt modelId="{B76BE58B-CF77-7240-B671-169E0E3CFE29}" type="pres">
      <dgm:prSet presAssocID="{28539822-CC4A-FB49-BC39-60343429A4D0}" presName="parentLin" presStyleCnt="0"/>
      <dgm:spPr/>
    </dgm:pt>
    <dgm:pt modelId="{D0B37CC1-D094-9945-A2A3-E871164FF9CE}" type="pres">
      <dgm:prSet presAssocID="{28539822-CC4A-FB49-BC39-60343429A4D0}" presName="parentLeftMargin" presStyleLbl="node1" presStyleIdx="2" presStyleCnt="6"/>
      <dgm:spPr/>
      <dgm:t>
        <a:bodyPr/>
        <a:lstStyle/>
        <a:p>
          <a:endParaRPr lang="zh-CN" altLang="en-US"/>
        </a:p>
      </dgm:t>
    </dgm:pt>
    <dgm:pt modelId="{42CF52FB-BB13-A74F-A886-D67064707E81}" type="pres">
      <dgm:prSet presAssocID="{28539822-CC4A-FB49-BC39-60343429A4D0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32A49A7-0F0E-714D-8647-666397757A1D}" type="pres">
      <dgm:prSet presAssocID="{28539822-CC4A-FB49-BC39-60343429A4D0}" presName="negativeSpace" presStyleCnt="0"/>
      <dgm:spPr/>
    </dgm:pt>
    <dgm:pt modelId="{E7EF070E-20AF-9F4A-BF93-61CBD1B9502C}" type="pres">
      <dgm:prSet presAssocID="{28539822-CC4A-FB49-BC39-60343429A4D0}" presName="childText" presStyleLbl="conFgAcc1" presStyleIdx="3" presStyleCnt="6">
        <dgm:presLayoutVars>
          <dgm:bulletEnabled val="1"/>
        </dgm:presLayoutVars>
      </dgm:prSet>
      <dgm:spPr/>
    </dgm:pt>
    <dgm:pt modelId="{3FE828E8-C94A-1745-BAF1-C4BD34E04F2A}" type="pres">
      <dgm:prSet presAssocID="{A9E69438-AD0B-D640-94B2-2CA86AC6B158}" presName="spaceBetweenRectangles" presStyleCnt="0"/>
      <dgm:spPr/>
    </dgm:pt>
    <dgm:pt modelId="{140631EA-6BD5-224F-978A-84EB9DE0FA18}" type="pres">
      <dgm:prSet presAssocID="{28CCDCB5-DEDD-6C42-B63C-281E8309B7C1}" presName="parentLin" presStyleCnt="0"/>
      <dgm:spPr/>
    </dgm:pt>
    <dgm:pt modelId="{391EE598-A549-C44F-AA37-B5F3A63FFABA}" type="pres">
      <dgm:prSet presAssocID="{28CCDCB5-DEDD-6C42-B63C-281E8309B7C1}" presName="parentLeftMargin" presStyleLbl="node1" presStyleIdx="3" presStyleCnt="6"/>
      <dgm:spPr/>
      <dgm:t>
        <a:bodyPr/>
        <a:lstStyle/>
        <a:p>
          <a:endParaRPr lang="zh-CN" altLang="en-US"/>
        </a:p>
      </dgm:t>
    </dgm:pt>
    <dgm:pt modelId="{B9F31B2B-D3DC-A74A-9FD3-D5796A125BCA}" type="pres">
      <dgm:prSet presAssocID="{28CCDCB5-DEDD-6C42-B63C-281E8309B7C1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58EB882-2D3E-4845-BE90-BD91C965D05C}" type="pres">
      <dgm:prSet presAssocID="{28CCDCB5-DEDD-6C42-B63C-281E8309B7C1}" presName="negativeSpace" presStyleCnt="0"/>
      <dgm:spPr/>
    </dgm:pt>
    <dgm:pt modelId="{391CCEE7-FF73-F247-B2E6-56B538B9D8DC}" type="pres">
      <dgm:prSet presAssocID="{28CCDCB5-DEDD-6C42-B63C-281E8309B7C1}" presName="childText" presStyleLbl="conFgAcc1" presStyleIdx="4" presStyleCnt="6">
        <dgm:presLayoutVars>
          <dgm:bulletEnabled val="1"/>
        </dgm:presLayoutVars>
      </dgm:prSet>
      <dgm:spPr/>
    </dgm:pt>
    <dgm:pt modelId="{2AFA147C-53A0-2848-B4B4-0741B680C000}" type="pres">
      <dgm:prSet presAssocID="{EA8A2957-C7BE-DC45-8CB7-5D79B0863199}" presName="spaceBetweenRectangles" presStyleCnt="0"/>
      <dgm:spPr/>
    </dgm:pt>
    <dgm:pt modelId="{5F1EB4D2-80A4-4C4C-91E9-B557428B2649}" type="pres">
      <dgm:prSet presAssocID="{DC6605CF-8BAE-B544-AA98-2BF073E231CB}" presName="parentLin" presStyleCnt="0"/>
      <dgm:spPr/>
    </dgm:pt>
    <dgm:pt modelId="{0C354078-0F16-B749-AB90-2C2668243F48}" type="pres">
      <dgm:prSet presAssocID="{DC6605CF-8BAE-B544-AA98-2BF073E231CB}" presName="parentLeftMargin" presStyleLbl="node1" presStyleIdx="4" presStyleCnt="6"/>
      <dgm:spPr/>
      <dgm:t>
        <a:bodyPr/>
        <a:lstStyle/>
        <a:p>
          <a:endParaRPr lang="zh-CN" altLang="en-US"/>
        </a:p>
      </dgm:t>
    </dgm:pt>
    <dgm:pt modelId="{642B935D-8413-EA4B-9E26-CF283758E729}" type="pres">
      <dgm:prSet presAssocID="{DC6605CF-8BAE-B544-AA98-2BF073E231CB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ED23A88-5F4B-124C-8DD5-7791D847CAF9}" type="pres">
      <dgm:prSet presAssocID="{DC6605CF-8BAE-B544-AA98-2BF073E231CB}" presName="negativeSpace" presStyleCnt="0"/>
      <dgm:spPr/>
    </dgm:pt>
    <dgm:pt modelId="{828537E8-5007-C048-82F6-73B23BEBAEE7}" type="pres">
      <dgm:prSet presAssocID="{DC6605CF-8BAE-B544-AA98-2BF073E231CB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2856FAED-0B0A-6748-B588-F72766644ADC}" type="presOf" srcId="{DC6605CF-8BAE-B544-AA98-2BF073E231CB}" destId="{0C354078-0F16-B749-AB90-2C2668243F48}" srcOrd="0" destOrd="0" presId="urn:microsoft.com/office/officeart/2005/8/layout/list1"/>
    <dgm:cxn modelId="{E910233F-28E1-D645-B37B-BF59293C0C89}" srcId="{B653EDDC-D3EA-2548-A3BB-B3F87852C38B}" destId="{F661DAF5-CE96-3542-9B4E-64F3ED93E55C}" srcOrd="2" destOrd="0" parTransId="{DA187551-6A49-0D45-9E37-E48FC376402A}" sibTransId="{2DADC1A6-3890-A745-9932-053302D1649D}"/>
    <dgm:cxn modelId="{20641094-5220-3641-8F88-DEEE2318D651}" type="presOf" srcId="{DC6605CF-8BAE-B544-AA98-2BF073E231CB}" destId="{642B935D-8413-EA4B-9E26-CF283758E729}" srcOrd="1" destOrd="0" presId="urn:microsoft.com/office/officeart/2005/8/layout/list1"/>
    <dgm:cxn modelId="{955D0ED9-592E-0B49-BFF8-DE80FB8398F8}" type="presOf" srcId="{0B11FE7D-DD82-AE48-B102-DF7A4F9B3762}" destId="{67EE12A9-028B-3749-BE89-0235A758EF75}" srcOrd="1" destOrd="0" presId="urn:microsoft.com/office/officeart/2005/8/layout/list1"/>
    <dgm:cxn modelId="{5AE406F8-C99F-9243-979B-332E859AD15A}" srcId="{B653EDDC-D3EA-2548-A3BB-B3F87852C38B}" destId="{DC6605CF-8BAE-B544-AA98-2BF073E231CB}" srcOrd="5" destOrd="0" parTransId="{5DA9553D-8494-9047-B786-D0637F2FAC2B}" sibTransId="{DBD6BF57-E8F1-F04D-8CFD-54A025CB5530}"/>
    <dgm:cxn modelId="{4801981B-AD83-F64B-AA39-951726AA7CE6}" srcId="{B653EDDC-D3EA-2548-A3BB-B3F87852C38B}" destId="{28CCDCB5-DEDD-6C42-B63C-281E8309B7C1}" srcOrd="4" destOrd="0" parTransId="{A8BB109C-399F-9F4A-AD9B-C14418CBA33F}" sibTransId="{EA8A2957-C7BE-DC45-8CB7-5D79B0863199}"/>
    <dgm:cxn modelId="{D72FD769-1DE3-9943-B3BB-3FA0E2066719}" type="presOf" srcId="{97292AB8-5F1A-654B-BA80-411684956F2C}" destId="{AAFC8D17-FDEF-7149-8A69-A591998B154B}" srcOrd="0" destOrd="0" presId="urn:microsoft.com/office/officeart/2005/8/layout/list1"/>
    <dgm:cxn modelId="{F589BA7E-FCF0-5A42-A23E-0AB08ED4D497}" type="presOf" srcId="{B653EDDC-D3EA-2548-A3BB-B3F87852C38B}" destId="{040BF66C-AD5D-984C-95CB-FAECEAD23314}" srcOrd="0" destOrd="0" presId="urn:microsoft.com/office/officeart/2005/8/layout/list1"/>
    <dgm:cxn modelId="{2CFB3729-4407-734E-AE6F-64DFEA8B2D1C}" type="presOf" srcId="{28CCDCB5-DEDD-6C42-B63C-281E8309B7C1}" destId="{B9F31B2B-D3DC-A74A-9FD3-D5796A125BCA}" srcOrd="1" destOrd="0" presId="urn:microsoft.com/office/officeart/2005/8/layout/list1"/>
    <dgm:cxn modelId="{D8C07BF4-A825-5844-A165-9C056064A5EB}" type="presOf" srcId="{0B11FE7D-DD82-AE48-B102-DF7A4F9B3762}" destId="{521F5184-2371-EE42-83E1-1759B99FA44D}" srcOrd="0" destOrd="0" presId="urn:microsoft.com/office/officeart/2005/8/layout/list1"/>
    <dgm:cxn modelId="{59A7FAAD-34A5-3644-AA2B-E17CCB256A5E}" srcId="{B653EDDC-D3EA-2548-A3BB-B3F87852C38B}" destId="{97292AB8-5F1A-654B-BA80-411684956F2C}" srcOrd="1" destOrd="0" parTransId="{3CEB676F-B8E3-9E4A-8652-A3C2524BC051}" sibTransId="{B5DFE183-75C9-744E-A8EB-0AB765CDA984}"/>
    <dgm:cxn modelId="{2106978B-F838-684D-920F-9A089564F78A}" type="presOf" srcId="{28CCDCB5-DEDD-6C42-B63C-281E8309B7C1}" destId="{391EE598-A549-C44F-AA37-B5F3A63FFABA}" srcOrd="0" destOrd="0" presId="urn:microsoft.com/office/officeart/2005/8/layout/list1"/>
    <dgm:cxn modelId="{8FBE65C4-9EDF-4544-A704-2B1CC2F9CA1F}" srcId="{B653EDDC-D3EA-2548-A3BB-B3F87852C38B}" destId="{0B11FE7D-DD82-AE48-B102-DF7A4F9B3762}" srcOrd="0" destOrd="0" parTransId="{64A284B2-F285-9542-AC62-A2B3D00AA7D3}" sibTransId="{8162500C-7C21-3C4D-9831-15D8AECCA2CA}"/>
    <dgm:cxn modelId="{85D226E9-AA19-BB42-8FA9-B733D4E98DA6}" type="presOf" srcId="{28539822-CC4A-FB49-BC39-60343429A4D0}" destId="{D0B37CC1-D094-9945-A2A3-E871164FF9CE}" srcOrd="0" destOrd="0" presId="urn:microsoft.com/office/officeart/2005/8/layout/list1"/>
    <dgm:cxn modelId="{A350B76B-EA81-0B4A-AE04-2E31A38C970E}" type="presOf" srcId="{F661DAF5-CE96-3542-9B4E-64F3ED93E55C}" destId="{E0A53386-302B-4D47-9F82-C1E8F7D7261D}" srcOrd="0" destOrd="0" presId="urn:microsoft.com/office/officeart/2005/8/layout/list1"/>
    <dgm:cxn modelId="{F1C17CC4-0C5B-2F45-9851-3E0CDB293419}" type="presOf" srcId="{28539822-CC4A-FB49-BC39-60343429A4D0}" destId="{42CF52FB-BB13-A74F-A886-D67064707E81}" srcOrd="1" destOrd="0" presId="urn:microsoft.com/office/officeart/2005/8/layout/list1"/>
    <dgm:cxn modelId="{B1D0153B-1740-8B4F-ADFC-A08CD9020928}" type="presOf" srcId="{97292AB8-5F1A-654B-BA80-411684956F2C}" destId="{CBC30F68-C222-9747-BAAA-9C6B31D91E7A}" srcOrd="1" destOrd="0" presId="urn:microsoft.com/office/officeart/2005/8/layout/list1"/>
    <dgm:cxn modelId="{A07BE5EF-8495-4448-A8D6-22BE088EE3AF}" srcId="{B653EDDC-D3EA-2548-A3BB-B3F87852C38B}" destId="{28539822-CC4A-FB49-BC39-60343429A4D0}" srcOrd="3" destOrd="0" parTransId="{CEE5A9E7-8F4D-274F-8EC6-DF28880757AF}" sibTransId="{A9E69438-AD0B-D640-94B2-2CA86AC6B158}"/>
    <dgm:cxn modelId="{9BA08974-EDC4-7D41-BD45-B872DDE074E2}" type="presOf" srcId="{F661DAF5-CE96-3542-9B4E-64F3ED93E55C}" destId="{259B8366-43E5-2C45-992E-75F6DCF93F20}" srcOrd="1" destOrd="0" presId="urn:microsoft.com/office/officeart/2005/8/layout/list1"/>
    <dgm:cxn modelId="{8EA8D88C-7969-CB48-B894-0DDC58877035}" type="presParOf" srcId="{040BF66C-AD5D-984C-95CB-FAECEAD23314}" destId="{885CCCEC-1A07-6B4F-84CE-C3621B3F9BAD}" srcOrd="0" destOrd="0" presId="urn:microsoft.com/office/officeart/2005/8/layout/list1"/>
    <dgm:cxn modelId="{74E15760-D929-F64C-87CC-EBC2B254E616}" type="presParOf" srcId="{885CCCEC-1A07-6B4F-84CE-C3621B3F9BAD}" destId="{521F5184-2371-EE42-83E1-1759B99FA44D}" srcOrd="0" destOrd="0" presId="urn:microsoft.com/office/officeart/2005/8/layout/list1"/>
    <dgm:cxn modelId="{BE8BA846-0972-9748-A9C7-C46E37DD97BC}" type="presParOf" srcId="{885CCCEC-1A07-6B4F-84CE-C3621B3F9BAD}" destId="{67EE12A9-028B-3749-BE89-0235A758EF75}" srcOrd="1" destOrd="0" presId="urn:microsoft.com/office/officeart/2005/8/layout/list1"/>
    <dgm:cxn modelId="{7236C875-4187-9F46-8850-52EB5C08CE90}" type="presParOf" srcId="{040BF66C-AD5D-984C-95CB-FAECEAD23314}" destId="{A125E0F7-ABBA-1340-96A1-53B8E239D0FC}" srcOrd="1" destOrd="0" presId="urn:microsoft.com/office/officeart/2005/8/layout/list1"/>
    <dgm:cxn modelId="{79D84D2B-A806-DA45-A707-49E24D0B95B9}" type="presParOf" srcId="{040BF66C-AD5D-984C-95CB-FAECEAD23314}" destId="{046E7AED-C425-4441-AC34-268D5755C715}" srcOrd="2" destOrd="0" presId="urn:microsoft.com/office/officeart/2005/8/layout/list1"/>
    <dgm:cxn modelId="{C7F96298-4C9E-474B-AB78-4FFD21158FD5}" type="presParOf" srcId="{040BF66C-AD5D-984C-95CB-FAECEAD23314}" destId="{47F2848F-2432-7E48-93E5-B83685BEE33A}" srcOrd="3" destOrd="0" presId="urn:microsoft.com/office/officeart/2005/8/layout/list1"/>
    <dgm:cxn modelId="{E159B4D4-2A11-5541-8C4E-540897F2313C}" type="presParOf" srcId="{040BF66C-AD5D-984C-95CB-FAECEAD23314}" destId="{E0F42661-92FF-9247-A0CE-67DEF0368195}" srcOrd="4" destOrd="0" presId="urn:microsoft.com/office/officeart/2005/8/layout/list1"/>
    <dgm:cxn modelId="{50304B87-E4F9-534E-875D-7E069D712429}" type="presParOf" srcId="{E0F42661-92FF-9247-A0CE-67DEF0368195}" destId="{AAFC8D17-FDEF-7149-8A69-A591998B154B}" srcOrd="0" destOrd="0" presId="urn:microsoft.com/office/officeart/2005/8/layout/list1"/>
    <dgm:cxn modelId="{406F6074-A2F0-8349-B772-57B186265F55}" type="presParOf" srcId="{E0F42661-92FF-9247-A0CE-67DEF0368195}" destId="{CBC30F68-C222-9747-BAAA-9C6B31D91E7A}" srcOrd="1" destOrd="0" presId="urn:microsoft.com/office/officeart/2005/8/layout/list1"/>
    <dgm:cxn modelId="{36E24BA4-FCDF-0442-B12E-3FB93491CDAA}" type="presParOf" srcId="{040BF66C-AD5D-984C-95CB-FAECEAD23314}" destId="{ABF09164-6AA6-B243-A3A4-69EDA265644E}" srcOrd="5" destOrd="0" presId="urn:microsoft.com/office/officeart/2005/8/layout/list1"/>
    <dgm:cxn modelId="{7BD25DB7-DB2F-CA49-AF57-82A9373BF16B}" type="presParOf" srcId="{040BF66C-AD5D-984C-95CB-FAECEAD23314}" destId="{6F078C8F-30B8-9542-84C0-1B5FD408F4A1}" srcOrd="6" destOrd="0" presId="urn:microsoft.com/office/officeart/2005/8/layout/list1"/>
    <dgm:cxn modelId="{9E65256E-237E-F644-8471-09C3CC524806}" type="presParOf" srcId="{040BF66C-AD5D-984C-95CB-FAECEAD23314}" destId="{39C476ED-7E6E-AA4B-8389-3DDC7DE037B7}" srcOrd="7" destOrd="0" presId="urn:microsoft.com/office/officeart/2005/8/layout/list1"/>
    <dgm:cxn modelId="{6C04AB6B-937F-6B46-B6EF-FFC9B7C8DD1F}" type="presParOf" srcId="{040BF66C-AD5D-984C-95CB-FAECEAD23314}" destId="{0A5BA23C-EF67-5945-A31C-772537A19833}" srcOrd="8" destOrd="0" presId="urn:microsoft.com/office/officeart/2005/8/layout/list1"/>
    <dgm:cxn modelId="{9C832E34-07DE-9B42-8C34-45211F9D5F8D}" type="presParOf" srcId="{0A5BA23C-EF67-5945-A31C-772537A19833}" destId="{E0A53386-302B-4D47-9F82-C1E8F7D7261D}" srcOrd="0" destOrd="0" presId="urn:microsoft.com/office/officeart/2005/8/layout/list1"/>
    <dgm:cxn modelId="{A1453520-0093-F041-8BA0-C3EDD7EE5685}" type="presParOf" srcId="{0A5BA23C-EF67-5945-A31C-772537A19833}" destId="{259B8366-43E5-2C45-992E-75F6DCF93F20}" srcOrd="1" destOrd="0" presId="urn:microsoft.com/office/officeart/2005/8/layout/list1"/>
    <dgm:cxn modelId="{81B95E9D-599C-3E4D-AEB3-B0526BC22F8C}" type="presParOf" srcId="{040BF66C-AD5D-984C-95CB-FAECEAD23314}" destId="{1E6A4EE5-3C5A-CE4B-9AC8-98E8065BA36E}" srcOrd="9" destOrd="0" presId="urn:microsoft.com/office/officeart/2005/8/layout/list1"/>
    <dgm:cxn modelId="{716BB271-9C04-2B4B-BA58-EBA1A9B3AF56}" type="presParOf" srcId="{040BF66C-AD5D-984C-95CB-FAECEAD23314}" destId="{2E8811AB-2076-F646-8825-2B6EA8F725A7}" srcOrd="10" destOrd="0" presId="urn:microsoft.com/office/officeart/2005/8/layout/list1"/>
    <dgm:cxn modelId="{62655F44-12F8-C64E-94D4-746CE5EF9E1E}" type="presParOf" srcId="{040BF66C-AD5D-984C-95CB-FAECEAD23314}" destId="{2A5C9629-433C-D747-8684-4744D82375CA}" srcOrd="11" destOrd="0" presId="urn:microsoft.com/office/officeart/2005/8/layout/list1"/>
    <dgm:cxn modelId="{88CCDCFA-7D78-584A-AEE6-A40BF66F1682}" type="presParOf" srcId="{040BF66C-AD5D-984C-95CB-FAECEAD23314}" destId="{B76BE58B-CF77-7240-B671-169E0E3CFE29}" srcOrd="12" destOrd="0" presId="urn:microsoft.com/office/officeart/2005/8/layout/list1"/>
    <dgm:cxn modelId="{E2AA26FB-84D3-1341-8F1A-6931DE2EF44A}" type="presParOf" srcId="{B76BE58B-CF77-7240-B671-169E0E3CFE29}" destId="{D0B37CC1-D094-9945-A2A3-E871164FF9CE}" srcOrd="0" destOrd="0" presId="urn:microsoft.com/office/officeart/2005/8/layout/list1"/>
    <dgm:cxn modelId="{7FE06333-B785-5047-9CC8-E5D212DBCC88}" type="presParOf" srcId="{B76BE58B-CF77-7240-B671-169E0E3CFE29}" destId="{42CF52FB-BB13-A74F-A886-D67064707E81}" srcOrd="1" destOrd="0" presId="urn:microsoft.com/office/officeart/2005/8/layout/list1"/>
    <dgm:cxn modelId="{F5131AC8-CB11-FD43-9871-75C1FA8413D9}" type="presParOf" srcId="{040BF66C-AD5D-984C-95CB-FAECEAD23314}" destId="{732A49A7-0F0E-714D-8647-666397757A1D}" srcOrd="13" destOrd="0" presId="urn:microsoft.com/office/officeart/2005/8/layout/list1"/>
    <dgm:cxn modelId="{E127112C-757D-4A47-9605-C8759BB171A3}" type="presParOf" srcId="{040BF66C-AD5D-984C-95CB-FAECEAD23314}" destId="{E7EF070E-20AF-9F4A-BF93-61CBD1B9502C}" srcOrd="14" destOrd="0" presId="urn:microsoft.com/office/officeart/2005/8/layout/list1"/>
    <dgm:cxn modelId="{0326CDAC-2D58-FC4A-A2A4-FC17B530B55B}" type="presParOf" srcId="{040BF66C-AD5D-984C-95CB-FAECEAD23314}" destId="{3FE828E8-C94A-1745-BAF1-C4BD34E04F2A}" srcOrd="15" destOrd="0" presId="urn:microsoft.com/office/officeart/2005/8/layout/list1"/>
    <dgm:cxn modelId="{D0E805A8-7F18-8649-9D66-7DBA356BD99C}" type="presParOf" srcId="{040BF66C-AD5D-984C-95CB-FAECEAD23314}" destId="{140631EA-6BD5-224F-978A-84EB9DE0FA18}" srcOrd="16" destOrd="0" presId="urn:microsoft.com/office/officeart/2005/8/layout/list1"/>
    <dgm:cxn modelId="{6BA217C8-2CDB-3747-BDDD-900CCFDE71E2}" type="presParOf" srcId="{140631EA-6BD5-224F-978A-84EB9DE0FA18}" destId="{391EE598-A549-C44F-AA37-B5F3A63FFABA}" srcOrd="0" destOrd="0" presId="urn:microsoft.com/office/officeart/2005/8/layout/list1"/>
    <dgm:cxn modelId="{B9451DDA-4B98-2246-B42C-A687892D6B0B}" type="presParOf" srcId="{140631EA-6BD5-224F-978A-84EB9DE0FA18}" destId="{B9F31B2B-D3DC-A74A-9FD3-D5796A125BCA}" srcOrd="1" destOrd="0" presId="urn:microsoft.com/office/officeart/2005/8/layout/list1"/>
    <dgm:cxn modelId="{F6C74E0F-975D-ED4E-AF3B-E75FE93C7D94}" type="presParOf" srcId="{040BF66C-AD5D-984C-95CB-FAECEAD23314}" destId="{A58EB882-2D3E-4845-BE90-BD91C965D05C}" srcOrd="17" destOrd="0" presId="urn:microsoft.com/office/officeart/2005/8/layout/list1"/>
    <dgm:cxn modelId="{E4A293DF-57F9-514D-9949-497C9E79E5D5}" type="presParOf" srcId="{040BF66C-AD5D-984C-95CB-FAECEAD23314}" destId="{391CCEE7-FF73-F247-B2E6-56B538B9D8DC}" srcOrd="18" destOrd="0" presId="urn:microsoft.com/office/officeart/2005/8/layout/list1"/>
    <dgm:cxn modelId="{BAC9FA87-F68A-D444-B0CE-EDDB640BA497}" type="presParOf" srcId="{040BF66C-AD5D-984C-95CB-FAECEAD23314}" destId="{2AFA147C-53A0-2848-B4B4-0741B680C000}" srcOrd="19" destOrd="0" presId="urn:microsoft.com/office/officeart/2005/8/layout/list1"/>
    <dgm:cxn modelId="{BDE1279A-8731-FA4E-B2D8-00F2B94ACF90}" type="presParOf" srcId="{040BF66C-AD5D-984C-95CB-FAECEAD23314}" destId="{5F1EB4D2-80A4-4C4C-91E9-B557428B2649}" srcOrd="20" destOrd="0" presId="urn:microsoft.com/office/officeart/2005/8/layout/list1"/>
    <dgm:cxn modelId="{DDF15349-C5E9-664F-8F8E-05AD340E7903}" type="presParOf" srcId="{5F1EB4D2-80A4-4C4C-91E9-B557428B2649}" destId="{0C354078-0F16-B749-AB90-2C2668243F48}" srcOrd="0" destOrd="0" presId="urn:microsoft.com/office/officeart/2005/8/layout/list1"/>
    <dgm:cxn modelId="{D583B5A0-F652-0045-9F9A-D916CDA997B7}" type="presParOf" srcId="{5F1EB4D2-80A4-4C4C-91E9-B557428B2649}" destId="{642B935D-8413-EA4B-9E26-CF283758E729}" srcOrd="1" destOrd="0" presId="urn:microsoft.com/office/officeart/2005/8/layout/list1"/>
    <dgm:cxn modelId="{3DA315AD-AD11-D14F-96BF-062607EF4E22}" type="presParOf" srcId="{040BF66C-AD5D-984C-95CB-FAECEAD23314}" destId="{DED23A88-5F4B-124C-8DD5-7791D847CAF9}" srcOrd="21" destOrd="0" presId="urn:microsoft.com/office/officeart/2005/8/layout/list1"/>
    <dgm:cxn modelId="{AEEDA3AF-BC2D-7C4C-8784-FC9BEA88BDE0}" type="presParOf" srcId="{040BF66C-AD5D-984C-95CB-FAECEAD23314}" destId="{828537E8-5007-C048-82F6-73B23BEBAEE7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53EDDC-D3EA-2548-A3BB-B3F87852C38B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B11FE7D-DD82-AE48-B102-DF7A4F9B3762}">
      <dgm:prSet phldrT="[文本]"/>
      <dgm:spPr/>
      <dgm:t>
        <a:bodyPr/>
        <a:lstStyle/>
        <a:p>
          <a:r>
            <a:rPr lang="zh-CN" altLang="en-US" dirty="0" smtClean="0"/>
            <a:t>集合处理</a:t>
          </a:r>
        </a:p>
      </dgm:t>
    </dgm:pt>
    <dgm:pt modelId="{64A284B2-F285-9542-AC62-A2B3D00AA7D3}" type="par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8162500C-7C21-3C4D-9831-15D8AECCA2CA}" type="sib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90724586-591B-0742-BE10-02E65F1D2E30}">
      <dgm:prSet phldrT="[文本]"/>
      <dgm:spPr/>
      <dgm:t>
        <a:bodyPr/>
        <a:lstStyle/>
        <a:p>
          <a:r>
            <a:rPr lang="zh-CN" altLang="en-US" dirty="0" smtClean="0"/>
            <a:t>并发处理</a:t>
          </a:r>
        </a:p>
      </dgm:t>
    </dgm:pt>
    <dgm:pt modelId="{4DC77D1B-FD9B-7B46-BF11-9039E7DA7501}" type="parTrans" cxnId="{E87F9E37-FE4A-064F-ACBB-462D67C42338}">
      <dgm:prSet/>
      <dgm:spPr/>
    </dgm:pt>
    <dgm:pt modelId="{4A09513E-FB56-7346-8908-DBF907DECC5F}" type="sibTrans" cxnId="{E87F9E37-FE4A-064F-ACBB-462D67C42338}">
      <dgm:prSet/>
      <dgm:spPr/>
    </dgm:pt>
    <dgm:pt modelId="{A7FCF5B4-F3EA-9546-B7DA-D1F855478BFC}">
      <dgm:prSet phldrT="[文本]"/>
      <dgm:spPr/>
      <dgm:t>
        <a:bodyPr/>
        <a:lstStyle/>
        <a:p>
          <a:r>
            <a:rPr lang="zh-CN" altLang="en-US" dirty="0" smtClean="0"/>
            <a:t>异常处理</a:t>
          </a:r>
        </a:p>
      </dgm:t>
    </dgm:pt>
    <dgm:pt modelId="{CF94F3AE-9814-4346-9EF9-0854B2D8F230}" type="parTrans" cxnId="{B0AE4021-04E6-F94B-AD1C-7B3A00C4F01F}">
      <dgm:prSet/>
      <dgm:spPr/>
    </dgm:pt>
    <dgm:pt modelId="{125C4127-E306-AA4B-8122-CCA8B35FAC08}" type="sibTrans" cxnId="{B0AE4021-04E6-F94B-AD1C-7B3A00C4F01F}">
      <dgm:prSet/>
      <dgm:spPr/>
    </dgm:pt>
    <dgm:pt modelId="{040BF66C-AD5D-984C-95CB-FAECEAD23314}" type="pres">
      <dgm:prSet presAssocID="{B653EDDC-D3EA-2548-A3BB-B3F87852C38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85CCCEC-1A07-6B4F-84CE-C3621B3F9BAD}" type="pres">
      <dgm:prSet presAssocID="{0B11FE7D-DD82-AE48-B102-DF7A4F9B3762}" presName="parentLin" presStyleCnt="0"/>
      <dgm:spPr/>
    </dgm:pt>
    <dgm:pt modelId="{521F5184-2371-EE42-83E1-1759B99FA44D}" type="pres">
      <dgm:prSet presAssocID="{0B11FE7D-DD82-AE48-B102-DF7A4F9B3762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67EE12A9-028B-3749-BE89-0235A758EF75}" type="pres">
      <dgm:prSet presAssocID="{0B11FE7D-DD82-AE48-B102-DF7A4F9B376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25E0F7-ABBA-1340-96A1-53B8E239D0FC}" type="pres">
      <dgm:prSet presAssocID="{0B11FE7D-DD82-AE48-B102-DF7A4F9B3762}" presName="negativeSpace" presStyleCnt="0"/>
      <dgm:spPr/>
    </dgm:pt>
    <dgm:pt modelId="{046E7AED-C425-4441-AC34-268D5755C715}" type="pres">
      <dgm:prSet presAssocID="{0B11FE7D-DD82-AE48-B102-DF7A4F9B3762}" presName="childText" presStyleLbl="conFgAcc1" presStyleIdx="0" presStyleCnt="3">
        <dgm:presLayoutVars>
          <dgm:bulletEnabled val="1"/>
        </dgm:presLayoutVars>
      </dgm:prSet>
      <dgm:spPr/>
    </dgm:pt>
    <dgm:pt modelId="{47F2848F-2432-7E48-93E5-B83685BEE33A}" type="pres">
      <dgm:prSet presAssocID="{8162500C-7C21-3C4D-9831-15D8AECCA2CA}" presName="spaceBetweenRectangles" presStyleCnt="0"/>
      <dgm:spPr/>
    </dgm:pt>
    <dgm:pt modelId="{EC456AC1-8F51-C846-8125-9D05FBD231B0}" type="pres">
      <dgm:prSet presAssocID="{90724586-591B-0742-BE10-02E65F1D2E30}" presName="parentLin" presStyleCnt="0"/>
      <dgm:spPr/>
    </dgm:pt>
    <dgm:pt modelId="{74AA1BC2-3957-2E4E-A1D4-DFD6FCD36364}" type="pres">
      <dgm:prSet presAssocID="{90724586-591B-0742-BE10-02E65F1D2E30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375D7BE6-4F5E-564D-A89E-EE6570087321}" type="pres">
      <dgm:prSet presAssocID="{90724586-591B-0742-BE10-02E65F1D2E3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B5C9604-ED6B-2042-906D-676F5FFB2F59}" type="pres">
      <dgm:prSet presAssocID="{90724586-591B-0742-BE10-02E65F1D2E30}" presName="negativeSpace" presStyleCnt="0"/>
      <dgm:spPr/>
    </dgm:pt>
    <dgm:pt modelId="{390E8051-6F5D-C742-958D-A402F159F335}" type="pres">
      <dgm:prSet presAssocID="{90724586-591B-0742-BE10-02E65F1D2E30}" presName="childText" presStyleLbl="conFgAcc1" presStyleIdx="1" presStyleCnt="3">
        <dgm:presLayoutVars>
          <dgm:bulletEnabled val="1"/>
        </dgm:presLayoutVars>
      </dgm:prSet>
      <dgm:spPr/>
    </dgm:pt>
    <dgm:pt modelId="{99B91150-DE87-9046-9358-3F95C53C1189}" type="pres">
      <dgm:prSet presAssocID="{4A09513E-FB56-7346-8908-DBF907DECC5F}" presName="spaceBetweenRectangles" presStyleCnt="0"/>
      <dgm:spPr/>
    </dgm:pt>
    <dgm:pt modelId="{5B332C5D-CDAB-E047-9125-A65F4569D49A}" type="pres">
      <dgm:prSet presAssocID="{A7FCF5B4-F3EA-9546-B7DA-D1F855478BFC}" presName="parentLin" presStyleCnt="0"/>
      <dgm:spPr/>
    </dgm:pt>
    <dgm:pt modelId="{57CC3AFF-2600-164E-9783-CCCB35198E29}" type="pres">
      <dgm:prSet presAssocID="{A7FCF5B4-F3EA-9546-B7DA-D1F855478BFC}" presName="parentLeftMargin" presStyleLbl="node1" presStyleIdx="1" presStyleCnt="3"/>
      <dgm:spPr/>
      <dgm:t>
        <a:bodyPr/>
        <a:lstStyle/>
        <a:p>
          <a:endParaRPr lang="zh-CN" altLang="en-US"/>
        </a:p>
      </dgm:t>
    </dgm:pt>
    <dgm:pt modelId="{B86E91EE-FD56-E84A-8D9C-4DEDDD14777F}" type="pres">
      <dgm:prSet presAssocID="{A7FCF5B4-F3EA-9546-B7DA-D1F855478BFC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B4EB513-BEBC-CB4C-A4F2-2A8A04523643}" type="pres">
      <dgm:prSet presAssocID="{A7FCF5B4-F3EA-9546-B7DA-D1F855478BFC}" presName="negativeSpace" presStyleCnt="0"/>
      <dgm:spPr/>
    </dgm:pt>
    <dgm:pt modelId="{4D2015CC-9A40-1E4B-A3D3-A8468352FC87}" type="pres">
      <dgm:prSet presAssocID="{A7FCF5B4-F3EA-9546-B7DA-D1F855478BF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15677C4-9782-8647-8686-BFCB7FCE42CB}" type="presOf" srcId="{90724586-591B-0742-BE10-02E65F1D2E30}" destId="{74AA1BC2-3957-2E4E-A1D4-DFD6FCD36364}" srcOrd="0" destOrd="0" presId="urn:microsoft.com/office/officeart/2005/8/layout/list1"/>
    <dgm:cxn modelId="{B0AE4021-04E6-F94B-AD1C-7B3A00C4F01F}" srcId="{B653EDDC-D3EA-2548-A3BB-B3F87852C38B}" destId="{A7FCF5B4-F3EA-9546-B7DA-D1F855478BFC}" srcOrd="2" destOrd="0" parTransId="{CF94F3AE-9814-4346-9EF9-0854B2D8F230}" sibTransId="{125C4127-E306-AA4B-8122-CCA8B35FAC08}"/>
    <dgm:cxn modelId="{E04609A7-76A2-454D-A1CA-A97014539FAB}" type="presOf" srcId="{A7FCF5B4-F3EA-9546-B7DA-D1F855478BFC}" destId="{57CC3AFF-2600-164E-9783-CCCB35198E29}" srcOrd="0" destOrd="0" presId="urn:microsoft.com/office/officeart/2005/8/layout/list1"/>
    <dgm:cxn modelId="{C51D627B-0544-E241-AFB5-9763C7AFE46B}" type="presOf" srcId="{B653EDDC-D3EA-2548-A3BB-B3F87852C38B}" destId="{040BF66C-AD5D-984C-95CB-FAECEAD23314}" srcOrd="0" destOrd="0" presId="urn:microsoft.com/office/officeart/2005/8/layout/list1"/>
    <dgm:cxn modelId="{08FB798F-8C4F-9A46-98BA-74D79BDAC385}" type="presOf" srcId="{0B11FE7D-DD82-AE48-B102-DF7A4F9B3762}" destId="{521F5184-2371-EE42-83E1-1759B99FA44D}" srcOrd="0" destOrd="0" presId="urn:microsoft.com/office/officeart/2005/8/layout/list1"/>
    <dgm:cxn modelId="{E87F9E37-FE4A-064F-ACBB-462D67C42338}" srcId="{B653EDDC-D3EA-2548-A3BB-B3F87852C38B}" destId="{90724586-591B-0742-BE10-02E65F1D2E30}" srcOrd="1" destOrd="0" parTransId="{4DC77D1B-FD9B-7B46-BF11-9039E7DA7501}" sibTransId="{4A09513E-FB56-7346-8908-DBF907DECC5F}"/>
    <dgm:cxn modelId="{C18B86FA-EA7B-1443-B6E0-6D2CFDDF2AA0}" type="presOf" srcId="{0B11FE7D-DD82-AE48-B102-DF7A4F9B3762}" destId="{67EE12A9-028B-3749-BE89-0235A758EF75}" srcOrd="1" destOrd="0" presId="urn:microsoft.com/office/officeart/2005/8/layout/list1"/>
    <dgm:cxn modelId="{E0063305-E9D8-1C4C-AD36-5CC0569E4C5B}" type="presOf" srcId="{90724586-591B-0742-BE10-02E65F1D2E30}" destId="{375D7BE6-4F5E-564D-A89E-EE6570087321}" srcOrd="1" destOrd="0" presId="urn:microsoft.com/office/officeart/2005/8/layout/list1"/>
    <dgm:cxn modelId="{D332A5DE-ED1A-9B47-B374-CBF17E527E8C}" type="presOf" srcId="{A7FCF5B4-F3EA-9546-B7DA-D1F855478BFC}" destId="{B86E91EE-FD56-E84A-8D9C-4DEDDD14777F}" srcOrd="1" destOrd="0" presId="urn:microsoft.com/office/officeart/2005/8/layout/list1"/>
    <dgm:cxn modelId="{8FBE65C4-9EDF-4544-A704-2B1CC2F9CA1F}" srcId="{B653EDDC-D3EA-2548-A3BB-B3F87852C38B}" destId="{0B11FE7D-DD82-AE48-B102-DF7A4F9B3762}" srcOrd="0" destOrd="0" parTransId="{64A284B2-F285-9542-AC62-A2B3D00AA7D3}" sibTransId="{8162500C-7C21-3C4D-9831-15D8AECCA2CA}"/>
    <dgm:cxn modelId="{1217ED93-93F6-FC4C-B0EC-619622F3E022}" type="presParOf" srcId="{040BF66C-AD5D-984C-95CB-FAECEAD23314}" destId="{885CCCEC-1A07-6B4F-84CE-C3621B3F9BAD}" srcOrd="0" destOrd="0" presId="urn:microsoft.com/office/officeart/2005/8/layout/list1"/>
    <dgm:cxn modelId="{7F88B5C5-1EF2-1549-8AC4-0BAA6DE55CAA}" type="presParOf" srcId="{885CCCEC-1A07-6B4F-84CE-C3621B3F9BAD}" destId="{521F5184-2371-EE42-83E1-1759B99FA44D}" srcOrd="0" destOrd="0" presId="urn:microsoft.com/office/officeart/2005/8/layout/list1"/>
    <dgm:cxn modelId="{B4F7FF99-DD0A-9247-B723-0044578B2FCF}" type="presParOf" srcId="{885CCCEC-1A07-6B4F-84CE-C3621B3F9BAD}" destId="{67EE12A9-028B-3749-BE89-0235A758EF75}" srcOrd="1" destOrd="0" presId="urn:microsoft.com/office/officeart/2005/8/layout/list1"/>
    <dgm:cxn modelId="{970514C3-F5B1-4447-BD78-1B7B80B71CFB}" type="presParOf" srcId="{040BF66C-AD5D-984C-95CB-FAECEAD23314}" destId="{A125E0F7-ABBA-1340-96A1-53B8E239D0FC}" srcOrd="1" destOrd="0" presId="urn:microsoft.com/office/officeart/2005/8/layout/list1"/>
    <dgm:cxn modelId="{CA3449E2-38BA-1049-BF95-F1F067710B6E}" type="presParOf" srcId="{040BF66C-AD5D-984C-95CB-FAECEAD23314}" destId="{046E7AED-C425-4441-AC34-268D5755C715}" srcOrd="2" destOrd="0" presId="urn:microsoft.com/office/officeart/2005/8/layout/list1"/>
    <dgm:cxn modelId="{F48B4F46-B655-9D49-9ACE-A75FEC7F0A23}" type="presParOf" srcId="{040BF66C-AD5D-984C-95CB-FAECEAD23314}" destId="{47F2848F-2432-7E48-93E5-B83685BEE33A}" srcOrd="3" destOrd="0" presId="urn:microsoft.com/office/officeart/2005/8/layout/list1"/>
    <dgm:cxn modelId="{A09ADE0C-AC4A-6C47-8F8B-D40E7C274277}" type="presParOf" srcId="{040BF66C-AD5D-984C-95CB-FAECEAD23314}" destId="{EC456AC1-8F51-C846-8125-9D05FBD231B0}" srcOrd="4" destOrd="0" presId="urn:microsoft.com/office/officeart/2005/8/layout/list1"/>
    <dgm:cxn modelId="{31789753-F7F2-EB40-B89E-C3C0230BAC85}" type="presParOf" srcId="{EC456AC1-8F51-C846-8125-9D05FBD231B0}" destId="{74AA1BC2-3957-2E4E-A1D4-DFD6FCD36364}" srcOrd="0" destOrd="0" presId="urn:microsoft.com/office/officeart/2005/8/layout/list1"/>
    <dgm:cxn modelId="{92F34D37-ABFD-454E-8C80-6899D85D6EA4}" type="presParOf" srcId="{EC456AC1-8F51-C846-8125-9D05FBD231B0}" destId="{375D7BE6-4F5E-564D-A89E-EE6570087321}" srcOrd="1" destOrd="0" presId="urn:microsoft.com/office/officeart/2005/8/layout/list1"/>
    <dgm:cxn modelId="{544F7186-CAE8-BD4C-8F8B-1F8BB63833EB}" type="presParOf" srcId="{040BF66C-AD5D-984C-95CB-FAECEAD23314}" destId="{6B5C9604-ED6B-2042-906D-676F5FFB2F59}" srcOrd="5" destOrd="0" presId="urn:microsoft.com/office/officeart/2005/8/layout/list1"/>
    <dgm:cxn modelId="{E3D4628E-2F68-174D-9503-A40C9838E162}" type="presParOf" srcId="{040BF66C-AD5D-984C-95CB-FAECEAD23314}" destId="{390E8051-6F5D-C742-958D-A402F159F335}" srcOrd="6" destOrd="0" presId="urn:microsoft.com/office/officeart/2005/8/layout/list1"/>
    <dgm:cxn modelId="{B74F398B-7F43-A346-9201-D6B478DBF688}" type="presParOf" srcId="{040BF66C-AD5D-984C-95CB-FAECEAD23314}" destId="{99B91150-DE87-9046-9358-3F95C53C1189}" srcOrd="7" destOrd="0" presId="urn:microsoft.com/office/officeart/2005/8/layout/list1"/>
    <dgm:cxn modelId="{D346B313-CEA7-964C-B3CD-9513B28E3605}" type="presParOf" srcId="{040BF66C-AD5D-984C-95CB-FAECEAD23314}" destId="{5B332C5D-CDAB-E047-9125-A65F4569D49A}" srcOrd="8" destOrd="0" presId="urn:microsoft.com/office/officeart/2005/8/layout/list1"/>
    <dgm:cxn modelId="{31B0E4CF-B92D-4542-96A7-B43468F8E3F1}" type="presParOf" srcId="{5B332C5D-CDAB-E047-9125-A65F4569D49A}" destId="{57CC3AFF-2600-164E-9783-CCCB35198E29}" srcOrd="0" destOrd="0" presId="urn:microsoft.com/office/officeart/2005/8/layout/list1"/>
    <dgm:cxn modelId="{63E2A81E-B4E3-BE4E-AC74-0FAF9BA659A1}" type="presParOf" srcId="{5B332C5D-CDAB-E047-9125-A65F4569D49A}" destId="{B86E91EE-FD56-E84A-8D9C-4DEDDD14777F}" srcOrd="1" destOrd="0" presId="urn:microsoft.com/office/officeart/2005/8/layout/list1"/>
    <dgm:cxn modelId="{02868AE8-0879-5540-99F3-7DB3E9B617E3}" type="presParOf" srcId="{040BF66C-AD5D-984C-95CB-FAECEAD23314}" destId="{8B4EB513-BEBC-CB4C-A4F2-2A8A04523643}" srcOrd="9" destOrd="0" presId="urn:microsoft.com/office/officeart/2005/8/layout/list1"/>
    <dgm:cxn modelId="{6D697DE7-5E7F-2945-AD92-F2782CD48FCD}" type="presParOf" srcId="{040BF66C-AD5D-984C-95CB-FAECEAD23314}" destId="{4D2015CC-9A40-1E4B-A3D3-A8468352FC8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653EDDC-D3EA-2548-A3BB-B3F87852C38B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B11FE7D-DD82-AE48-B102-DF7A4F9B3762}">
      <dgm:prSet phldrT="[文本]"/>
      <dgm:spPr/>
      <dgm:t>
        <a:bodyPr/>
        <a:lstStyle/>
        <a:p>
          <a:r>
            <a:rPr lang="zh-CN" altLang="en-US" dirty="0" smtClean="0"/>
            <a:t>日志规约</a:t>
          </a:r>
          <a:endParaRPr lang="zh-CN" altLang="en-US" dirty="0"/>
        </a:p>
      </dgm:t>
    </dgm:pt>
    <dgm:pt modelId="{64A284B2-F285-9542-AC62-A2B3D00AA7D3}" type="par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8162500C-7C21-3C4D-9831-15D8AECCA2CA}" type="sib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BD2127E9-A9BB-9844-BF9B-2CFA61419C44}">
      <dgm:prSet phldrT="[文本]"/>
      <dgm:spPr/>
      <dgm:t>
        <a:bodyPr/>
        <a:lstStyle/>
        <a:p>
          <a:r>
            <a:rPr lang="zh-CN" altLang="en-US" dirty="0" smtClean="0"/>
            <a:t>单元测试</a:t>
          </a:r>
          <a:endParaRPr lang="zh-CN" altLang="en-US" dirty="0"/>
        </a:p>
      </dgm:t>
    </dgm:pt>
    <dgm:pt modelId="{A5873C99-5141-4D45-810F-68F6E81E4312}" type="parTrans" cxnId="{659C0632-960D-0040-8F7D-258093EE52CE}">
      <dgm:prSet/>
      <dgm:spPr/>
    </dgm:pt>
    <dgm:pt modelId="{6E500293-B1F3-CB44-AFD6-A985D6503606}" type="sibTrans" cxnId="{659C0632-960D-0040-8F7D-258093EE52CE}">
      <dgm:prSet/>
      <dgm:spPr/>
    </dgm:pt>
    <dgm:pt modelId="{810CA020-6CD7-E74A-86C2-2B41D6E548F8}">
      <dgm:prSet phldrT="[文本]"/>
      <dgm:spPr/>
      <dgm:t>
        <a:bodyPr/>
        <a:lstStyle/>
        <a:p>
          <a:r>
            <a:rPr lang="en-US" altLang="zh-CN" dirty="0" smtClean="0"/>
            <a:t>SQL</a:t>
          </a:r>
          <a:r>
            <a:rPr lang="zh-CN" altLang="en-US" dirty="0" smtClean="0"/>
            <a:t>优化</a:t>
          </a:r>
          <a:endParaRPr lang="zh-CN" altLang="en-US" dirty="0"/>
        </a:p>
      </dgm:t>
    </dgm:pt>
    <dgm:pt modelId="{75BC6FFC-F998-B14F-9CC0-E3CA9828FE69}" type="parTrans" cxnId="{802470C7-E242-814B-90EF-EC5018DF7B3F}">
      <dgm:prSet/>
      <dgm:spPr/>
    </dgm:pt>
    <dgm:pt modelId="{E606636E-C437-B94E-AA97-AD7F19747B6F}" type="sibTrans" cxnId="{802470C7-E242-814B-90EF-EC5018DF7B3F}">
      <dgm:prSet/>
      <dgm:spPr/>
    </dgm:pt>
    <dgm:pt modelId="{040BF66C-AD5D-984C-95CB-FAECEAD23314}" type="pres">
      <dgm:prSet presAssocID="{B653EDDC-D3EA-2548-A3BB-B3F87852C38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85CCCEC-1A07-6B4F-84CE-C3621B3F9BAD}" type="pres">
      <dgm:prSet presAssocID="{0B11FE7D-DD82-AE48-B102-DF7A4F9B3762}" presName="parentLin" presStyleCnt="0"/>
      <dgm:spPr/>
    </dgm:pt>
    <dgm:pt modelId="{521F5184-2371-EE42-83E1-1759B99FA44D}" type="pres">
      <dgm:prSet presAssocID="{0B11FE7D-DD82-AE48-B102-DF7A4F9B3762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67EE12A9-028B-3749-BE89-0235A758EF75}" type="pres">
      <dgm:prSet presAssocID="{0B11FE7D-DD82-AE48-B102-DF7A4F9B376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25E0F7-ABBA-1340-96A1-53B8E239D0FC}" type="pres">
      <dgm:prSet presAssocID="{0B11FE7D-DD82-AE48-B102-DF7A4F9B3762}" presName="negativeSpace" presStyleCnt="0"/>
      <dgm:spPr/>
    </dgm:pt>
    <dgm:pt modelId="{046E7AED-C425-4441-AC34-268D5755C715}" type="pres">
      <dgm:prSet presAssocID="{0B11FE7D-DD82-AE48-B102-DF7A4F9B3762}" presName="childText" presStyleLbl="conFgAcc1" presStyleIdx="0" presStyleCnt="3">
        <dgm:presLayoutVars>
          <dgm:bulletEnabled val="1"/>
        </dgm:presLayoutVars>
      </dgm:prSet>
      <dgm:spPr/>
    </dgm:pt>
    <dgm:pt modelId="{47F2848F-2432-7E48-93E5-B83685BEE33A}" type="pres">
      <dgm:prSet presAssocID="{8162500C-7C21-3C4D-9831-15D8AECCA2CA}" presName="spaceBetweenRectangles" presStyleCnt="0"/>
      <dgm:spPr/>
    </dgm:pt>
    <dgm:pt modelId="{ABBDF526-E045-A843-9F7B-462BA7F4B664}" type="pres">
      <dgm:prSet presAssocID="{BD2127E9-A9BB-9844-BF9B-2CFA61419C44}" presName="parentLin" presStyleCnt="0"/>
      <dgm:spPr/>
    </dgm:pt>
    <dgm:pt modelId="{3455B2AB-A241-FB40-B074-C7B2A65CBCE7}" type="pres">
      <dgm:prSet presAssocID="{BD2127E9-A9BB-9844-BF9B-2CFA61419C44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59309388-9FE6-0C43-8B07-88187BA3180C}" type="pres">
      <dgm:prSet presAssocID="{BD2127E9-A9BB-9844-BF9B-2CFA61419C44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DF8A831-BA31-CF48-82EA-8547B79D95CE}" type="pres">
      <dgm:prSet presAssocID="{BD2127E9-A9BB-9844-BF9B-2CFA61419C44}" presName="negativeSpace" presStyleCnt="0"/>
      <dgm:spPr/>
    </dgm:pt>
    <dgm:pt modelId="{88D414E2-7364-1A4C-9D1C-0BB90EA47386}" type="pres">
      <dgm:prSet presAssocID="{BD2127E9-A9BB-9844-BF9B-2CFA61419C44}" presName="childText" presStyleLbl="conFgAcc1" presStyleIdx="1" presStyleCnt="3">
        <dgm:presLayoutVars>
          <dgm:bulletEnabled val="1"/>
        </dgm:presLayoutVars>
      </dgm:prSet>
      <dgm:spPr/>
    </dgm:pt>
    <dgm:pt modelId="{061C7727-DBA3-B64F-A133-19EF6F625444}" type="pres">
      <dgm:prSet presAssocID="{6E500293-B1F3-CB44-AFD6-A985D6503606}" presName="spaceBetweenRectangles" presStyleCnt="0"/>
      <dgm:spPr/>
    </dgm:pt>
    <dgm:pt modelId="{74874FEF-8C0B-DF47-9977-B55F7BA6A2B1}" type="pres">
      <dgm:prSet presAssocID="{810CA020-6CD7-E74A-86C2-2B41D6E548F8}" presName="parentLin" presStyleCnt="0"/>
      <dgm:spPr/>
    </dgm:pt>
    <dgm:pt modelId="{DACFB108-A82D-B045-A271-BA3E9B4CA77B}" type="pres">
      <dgm:prSet presAssocID="{810CA020-6CD7-E74A-86C2-2B41D6E548F8}" presName="parentLeftMargin" presStyleLbl="node1" presStyleIdx="1" presStyleCnt="3"/>
      <dgm:spPr/>
      <dgm:t>
        <a:bodyPr/>
        <a:lstStyle/>
        <a:p>
          <a:endParaRPr lang="zh-CN" altLang="en-US"/>
        </a:p>
      </dgm:t>
    </dgm:pt>
    <dgm:pt modelId="{B5A1995F-13DA-434C-AC35-446DB57D052F}" type="pres">
      <dgm:prSet presAssocID="{810CA020-6CD7-E74A-86C2-2B41D6E548F8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B27E795-18E2-BF48-A8DD-0A97CB6A1A5C}" type="pres">
      <dgm:prSet presAssocID="{810CA020-6CD7-E74A-86C2-2B41D6E548F8}" presName="negativeSpace" presStyleCnt="0"/>
      <dgm:spPr/>
    </dgm:pt>
    <dgm:pt modelId="{7730392E-C819-5E4D-9D75-607153F221F0}" type="pres">
      <dgm:prSet presAssocID="{810CA020-6CD7-E74A-86C2-2B41D6E548F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FBE65C4-9EDF-4544-A704-2B1CC2F9CA1F}" srcId="{B653EDDC-D3EA-2548-A3BB-B3F87852C38B}" destId="{0B11FE7D-DD82-AE48-B102-DF7A4F9B3762}" srcOrd="0" destOrd="0" parTransId="{64A284B2-F285-9542-AC62-A2B3D00AA7D3}" sibTransId="{8162500C-7C21-3C4D-9831-15D8AECCA2CA}"/>
    <dgm:cxn modelId="{5B90E9AD-D8A3-EB42-BE5C-DC8E2D7C679F}" type="presOf" srcId="{BD2127E9-A9BB-9844-BF9B-2CFA61419C44}" destId="{59309388-9FE6-0C43-8B07-88187BA3180C}" srcOrd="1" destOrd="0" presId="urn:microsoft.com/office/officeart/2005/8/layout/list1"/>
    <dgm:cxn modelId="{659C0632-960D-0040-8F7D-258093EE52CE}" srcId="{B653EDDC-D3EA-2548-A3BB-B3F87852C38B}" destId="{BD2127E9-A9BB-9844-BF9B-2CFA61419C44}" srcOrd="1" destOrd="0" parTransId="{A5873C99-5141-4D45-810F-68F6E81E4312}" sibTransId="{6E500293-B1F3-CB44-AFD6-A985D6503606}"/>
    <dgm:cxn modelId="{802470C7-E242-814B-90EF-EC5018DF7B3F}" srcId="{B653EDDC-D3EA-2548-A3BB-B3F87852C38B}" destId="{810CA020-6CD7-E74A-86C2-2B41D6E548F8}" srcOrd="2" destOrd="0" parTransId="{75BC6FFC-F998-B14F-9CC0-E3CA9828FE69}" sibTransId="{E606636E-C437-B94E-AA97-AD7F19747B6F}"/>
    <dgm:cxn modelId="{C62AED9D-3467-C24D-9F02-860A2B4556A0}" type="presOf" srcId="{0B11FE7D-DD82-AE48-B102-DF7A4F9B3762}" destId="{67EE12A9-028B-3749-BE89-0235A758EF75}" srcOrd="1" destOrd="0" presId="urn:microsoft.com/office/officeart/2005/8/layout/list1"/>
    <dgm:cxn modelId="{57B62A13-BB07-FA4E-B75D-0F57959DCAAD}" type="presOf" srcId="{0B11FE7D-DD82-AE48-B102-DF7A4F9B3762}" destId="{521F5184-2371-EE42-83E1-1759B99FA44D}" srcOrd="0" destOrd="0" presId="urn:microsoft.com/office/officeart/2005/8/layout/list1"/>
    <dgm:cxn modelId="{28EDD174-541E-9F43-BAD9-A91974635BEB}" type="presOf" srcId="{810CA020-6CD7-E74A-86C2-2B41D6E548F8}" destId="{B5A1995F-13DA-434C-AC35-446DB57D052F}" srcOrd="1" destOrd="0" presId="urn:microsoft.com/office/officeart/2005/8/layout/list1"/>
    <dgm:cxn modelId="{C0809DC4-412C-C849-BD0E-F286A563ED0A}" type="presOf" srcId="{BD2127E9-A9BB-9844-BF9B-2CFA61419C44}" destId="{3455B2AB-A241-FB40-B074-C7B2A65CBCE7}" srcOrd="0" destOrd="0" presId="urn:microsoft.com/office/officeart/2005/8/layout/list1"/>
    <dgm:cxn modelId="{3DA40467-1E3D-194A-A218-DAE6916D045B}" type="presOf" srcId="{B653EDDC-D3EA-2548-A3BB-B3F87852C38B}" destId="{040BF66C-AD5D-984C-95CB-FAECEAD23314}" srcOrd="0" destOrd="0" presId="urn:microsoft.com/office/officeart/2005/8/layout/list1"/>
    <dgm:cxn modelId="{169F7582-FEE7-614E-A0E4-3DA212ED756D}" type="presOf" srcId="{810CA020-6CD7-E74A-86C2-2B41D6E548F8}" destId="{DACFB108-A82D-B045-A271-BA3E9B4CA77B}" srcOrd="0" destOrd="0" presId="urn:microsoft.com/office/officeart/2005/8/layout/list1"/>
    <dgm:cxn modelId="{9CC54891-8ED4-BE4C-A734-C4FE101B7B42}" type="presParOf" srcId="{040BF66C-AD5D-984C-95CB-FAECEAD23314}" destId="{885CCCEC-1A07-6B4F-84CE-C3621B3F9BAD}" srcOrd="0" destOrd="0" presId="urn:microsoft.com/office/officeart/2005/8/layout/list1"/>
    <dgm:cxn modelId="{630D12B6-4711-BE4A-B5D9-46EC8C98488A}" type="presParOf" srcId="{885CCCEC-1A07-6B4F-84CE-C3621B3F9BAD}" destId="{521F5184-2371-EE42-83E1-1759B99FA44D}" srcOrd="0" destOrd="0" presId="urn:microsoft.com/office/officeart/2005/8/layout/list1"/>
    <dgm:cxn modelId="{9B392836-60A7-E646-8D33-8974C981AD78}" type="presParOf" srcId="{885CCCEC-1A07-6B4F-84CE-C3621B3F9BAD}" destId="{67EE12A9-028B-3749-BE89-0235A758EF75}" srcOrd="1" destOrd="0" presId="urn:microsoft.com/office/officeart/2005/8/layout/list1"/>
    <dgm:cxn modelId="{84BEA3DE-428D-564F-BAE4-3805FA36604B}" type="presParOf" srcId="{040BF66C-AD5D-984C-95CB-FAECEAD23314}" destId="{A125E0F7-ABBA-1340-96A1-53B8E239D0FC}" srcOrd="1" destOrd="0" presId="urn:microsoft.com/office/officeart/2005/8/layout/list1"/>
    <dgm:cxn modelId="{61706017-77B9-514F-9744-408AC93F49BF}" type="presParOf" srcId="{040BF66C-AD5D-984C-95CB-FAECEAD23314}" destId="{046E7AED-C425-4441-AC34-268D5755C715}" srcOrd="2" destOrd="0" presId="urn:microsoft.com/office/officeart/2005/8/layout/list1"/>
    <dgm:cxn modelId="{7A4450A9-3875-6645-8345-DA4A9DBA4D6C}" type="presParOf" srcId="{040BF66C-AD5D-984C-95CB-FAECEAD23314}" destId="{47F2848F-2432-7E48-93E5-B83685BEE33A}" srcOrd="3" destOrd="0" presId="urn:microsoft.com/office/officeart/2005/8/layout/list1"/>
    <dgm:cxn modelId="{A64FDF62-6573-F541-ADEF-DDFFC97E8538}" type="presParOf" srcId="{040BF66C-AD5D-984C-95CB-FAECEAD23314}" destId="{ABBDF526-E045-A843-9F7B-462BA7F4B664}" srcOrd="4" destOrd="0" presId="urn:microsoft.com/office/officeart/2005/8/layout/list1"/>
    <dgm:cxn modelId="{74764337-AD3D-0A48-9522-4DF87D2CEC00}" type="presParOf" srcId="{ABBDF526-E045-A843-9F7B-462BA7F4B664}" destId="{3455B2AB-A241-FB40-B074-C7B2A65CBCE7}" srcOrd="0" destOrd="0" presId="urn:microsoft.com/office/officeart/2005/8/layout/list1"/>
    <dgm:cxn modelId="{2187115A-3F83-434E-B704-5B7EF48EE3C4}" type="presParOf" srcId="{ABBDF526-E045-A843-9F7B-462BA7F4B664}" destId="{59309388-9FE6-0C43-8B07-88187BA3180C}" srcOrd="1" destOrd="0" presId="urn:microsoft.com/office/officeart/2005/8/layout/list1"/>
    <dgm:cxn modelId="{F6C5F46C-B66B-A742-9AB4-89A36B662E8D}" type="presParOf" srcId="{040BF66C-AD5D-984C-95CB-FAECEAD23314}" destId="{9DF8A831-BA31-CF48-82EA-8547B79D95CE}" srcOrd="5" destOrd="0" presId="urn:microsoft.com/office/officeart/2005/8/layout/list1"/>
    <dgm:cxn modelId="{ECF3C299-1A87-1142-928A-1F817095AD09}" type="presParOf" srcId="{040BF66C-AD5D-984C-95CB-FAECEAD23314}" destId="{88D414E2-7364-1A4C-9D1C-0BB90EA47386}" srcOrd="6" destOrd="0" presId="urn:microsoft.com/office/officeart/2005/8/layout/list1"/>
    <dgm:cxn modelId="{9E705867-2863-B54D-9367-03005944D410}" type="presParOf" srcId="{040BF66C-AD5D-984C-95CB-FAECEAD23314}" destId="{061C7727-DBA3-B64F-A133-19EF6F625444}" srcOrd="7" destOrd="0" presId="urn:microsoft.com/office/officeart/2005/8/layout/list1"/>
    <dgm:cxn modelId="{77156D1A-6D6D-BC44-BAF3-49E661461044}" type="presParOf" srcId="{040BF66C-AD5D-984C-95CB-FAECEAD23314}" destId="{74874FEF-8C0B-DF47-9977-B55F7BA6A2B1}" srcOrd="8" destOrd="0" presId="urn:microsoft.com/office/officeart/2005/8/layout/list1"/>
    <dgm:cxn modelId="{9F0E2C41-C91E-264D-887F-58A53A9AFC2E}" type="presParOf" srcId="{74874FEF-8C0B-DF47-9977-B55F7BA6A2B1}" destId="{DACFB108-A82D-B045-A271-BA3E9B4CA77B}" srcOrd="0" destOrd="0" presId="urn:microsoft.com/office/officeart/2005/8/layout/list1"/>
    <dgm:cxn modelId="{533CA667-0309-3F4E-AD18-B2A76043DBC7}" type="presParOf" srcId="{74874FEF-8C0B-DF47-9977-B55F7BA6A2B1}" destId="{B5A1995F-13DA-434C-AC35-446DB57D052F}" srcOrd="1" destOrd="0" presId="urn:microsoft.com/office/officeart/2005/8/layout/list1"/>
    <dgm:cxn modelId="{01ABA310-1C2E-4949-9D40-4D446EAF1943}" type="presParOf" srcId="{040BF66C-AD5D-984C-95CB-FAECEAD23314}" destId="{3B27E795-18E2-BF48-A8DD-0A97CB6A1A5C}" srcOrd="9" destOrd="0" presId="urn:microsoft.com/office/officeart/2005/8/layout/list1"/>
    <dgm:cxn modelId="{17D6FFF7-3A07-C84E-85EE-D39616183346}" type="presParOf" srcId="{040BF66C-AD5D-984C-95CB-FAECEAD23314}" destId="{7730392E-C819-5E4D-9D75-607153F221F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653EDDC-D3EA-2548-A3BB-B3F87852C38B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B11FE7D-DD82-AE48-B102-DF7A4F9B3762}">
      <dgm:prSet phldrT="[文本]"/>
      <dgm:spPr/>
      <dgm:t>
        <a:bodyPr/>
        <a:lstStyle/>
        <a:p>
          <a:r>
            <a:rPr lang="zh-CN" altLang="en-US" dirty="0" smtClean="0"/>
            <a:t>权限验证</a:t>
          </a:r>
          <a:endParaRPr lang="zh-CN" altLang="en-US" dirty="0"/>
        </a:p>
      </dgm:t>
    </dgm:pt>
    <dgm:pt modelId="{64A284B2-F285-9542-AC62-A2B3D00AA7D3}" type="par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8162500C-7C21-3C4D-9831-15D8AECCA2CA}" type="sib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02D42581-162B-354F-B122-33CC192CF1E7}">
      <dgm:prSet phldrT="[文本]"/>
      <dgm:spPr/>
      <dgm:t>
        <a:bodyPr/>
        <a:lstStyle/>
        <a:p>
          <a:r>
            <a:rPr lang="zh-CN" altLang="en-US" dirty="0" smtClean="0"/>
            <a:t>数据脱敏</a:t>
          </a:r>
          <a:endParaRPr lang="zh-CN" altLang="en-US" dirty="0"/>
        </a:p>
      </dgm:t>
    </dgm:pt>
    <dgm:pt modelId="{B992F726-74DD-1543-A00B-FAE468EEBA86}" type="parTrans" cxnId="{89125AF7-81CE-5F40-9950-1C96144195F8}">
      <dgm:prSet/>
      <dgm:spPr/>
    </dgm:pt>
    <dgm:pt modelId="{C29EF2A9-B943-2143-B893-7A1B656B9304}" type="sibTrans" cxnId="{89125AF7-81CE-5F40-9950-1C96144195F8}">
      <dgm:prSet/>
      <dgm:spPr/>
    </dgm:pt>
    <dgm:pt modelId="{7968C8E8-0555-6D4B-9A12-B79565AFAAA7}">
      <dgm:prSet phldrT="[文本]"/>
      <dgm:spPr/>
      <dgm:t>
        <a:bodyPr/>
        <a:lstStyle/>
        <a:p>
          <a:r>
            <a:rPr lang="zh-CN" altLang="en-US" dirty="0" smtClean="0"/>
            <a:t>其他</a:t>
          </a:r>
          <a:endParaRPr lang="zh-CN" altLang="en-US" dirty="0"/>
        </a:p>
      </dgm:t>
    </dgm:pt>
    <dgm:pt modelId="{FD32CED4-C052-9E4C-B89A-560FC8AF33E7}" type="parTrans" cxnId="{F2EA3A89-A137-F044-B901-CA7C624A3782}">
      <dgm:prSet/>
      <dgm:spPr/>
    </dgm:pt>
    <dgm:pt modelId="{5602787C-B61D-F845-8AB6-8DCED5F07DE8}" type="sibTrans" cxnId="{F2EA3A89-A137-F044-B901-CA7C624A3782}">
      <dgm:prSet/>
      <dgm:spPr/>
    </dgm:pt>
    <dgm:pt modelId="{040BF66C-AD5D-984C-95CB-FAECEAD23314}" type="pres">
      <dgm:prSet presAssocID="{B653EDDC-D3EA-2548-A3BB-B3F87852C38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85CCCEC-1A07-6B4F-84CE-C3621B3F9BAD}" type="pres">
      <dgm:prSet presAssocID="{0B11FE7D-DD82-AE48-B102-DF7A4F9B3762}" presName="parentLin" presStyleCnt="0"/>
      <dgm:spPr/>
    </dgm:pt>
    <dgm:pt modelId="{521F5184-2371-EE42-83E1-1759B99FA44D}" type="pres">
      <dgm:prSet presAssocID="{0B11FE7D-DD82-AE48-B102-DF7A4F9B3762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67EE12A9-028B-3749-BE89-0235A758EF75}" type="pres">
      <dgm:prSet presAssocID="{0B11FE7D-DD82-AE48-B102-DF7A4F9B376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25E0F7-ABBA-1340-96A1-53B8E239D0FC}" type="pres">
      <dgm:prSet presAssocID="{0B11FE7D-DD82-AE48-B102-DF7A4F9B3762}" presName="negativeSpace" presStyleCnt="0"/>
      <dgm:spPr/>
    </dgm:pt>
    <dgm:pt modelId="{046E7AED-C425-4441-AC34-268D5755C715}" type="pres">
      <dgm:prSet presAssocID="{0B11FE7D-DD82-AE48-B102-DF7A4F9B3762}" presName="childText" presStyleLbl="conFgAcc1" presStyleIdx="0" presStyleCnt="3">
        <dgm:presLayoutVars>
          <dgm:bulletEnabled val="1"/>
        </dgm:presLayoutVars>
      </dgm:prSet>
      <dgm:spPr/>
    </dgm:pt>
    <dgm:pt modelId="{47F2848F-2432-7E48-93E5-B83685BEE33A}" type="pres">
      <dgm:prSet presAssocID="{8162500C-7C21-3C4D-9831-15D8AECCA2CA}" presName="spaceBetweenRectangles" presStyleCnt="0"/>
      <dgm:spPr/>
    </dgm:pt>
    <dgm:pt modelId="{9B588286-9435-3D48-B7FE-D202DDE98D15}" type="pres">
      <dgm:prSet presAssocID="{02D42581-162B-354F-B122-33CC192CF1E7}" presName="parentLin" presStyleCnt="0"/>
      <dgm:spPr/>
    </dgm:pt>
    <dgm:pt modelId="{A7A23ED1-37A9-C24E-A668-2CF36E82C392}" type="pres">
      <dgm:prSet presAssocID="{02D42581-162B-354F-B122-33CC192CF1E7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8DEB3753-059B-7D4F-ACE1-15310588607C}" type="pres">
      <dgm:prSet presAssocID="{02D42581-162B-354F-B122-33CC192CF1E7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2F1AA92-1732-B946-8DD3-E1765A17B604}" type="pres">
      <dgm:prSet presAssocID="{02D42581-162B-354F-B122-33CC192CF1E7}" presName="negativeSpace" presStyleCnt="0"/>
      <dgm:spPr/>
    </dgm:pt>
    <dgm:pt modelId="{42E8BF12-AE92-EC47-9D83-8066264032C0}" type="pres">
      <dgm:prSet presAssocID="{02D42581-162B-354F-B122-33CC192CF1E7}" presName="childText" presStyleLbl="conFgAcc1" presStyleIdx="1" presStyleCnt="3">
        <dgm:presLayoutVars>
          <dgm:bulletEnabled val="1"/>
        </dgm:presLayoutVars>
      </dgm:prSet>
      <dgm:spPr/>
    </dgm:pt>
    <dgm:pt modelId="{0392F154-ED48-B143-B920-C8B235FDAD4A}" type="pres">
      <dgm:prSet presAssocID="{C29EF2A9-B943-2143-B893-7A1B656B9304}" presName="spaceBetweenRectangles" presStyleCnt="0"/>
      <dgm:spPr/>
    </dgm:pt>
    <dgm:pt modelId="{BDF51034-448D-5E4B-9EEF-4E604CBB6843}" type="pres">
      <dgm:prSet presAssocID="{7968C8E8-0555-6D4B-9A12-B79565AFAAA7}" presName="parentLin" presStyleCnt="0"/>
      <dgm:spPr/>
    </dgm:pt>
    <dgm:pt modelId="{0D66117E-351D-FC4A-B2F1-3BBDA587C974}" type="pres">
      <dgm:prSet presAssocID="{7968C8E8-0555-6D4B-9A12-B79565AFAAA7}" presName="parentLeftMargin" presStyleLbl="node1" presStyleIdx="1" presStyleCnt="3"/>
      <dgm:spPr/>
      <dgm:t>
        <a:bodyPr/>
        <a:lstStyle/>
        <a:p>
          <a:endParaRPr lang="zh-CN" altLang="en-US"/>
        </a:p>
      </dgm:t>
    </dgm:pt>
    <dgm:pt modelId="{CA9B5599-EA89-9146-84B9-CBD543AACFB7}" type="pres">
      <dgm:prSet presAssocID="{7968C8E8-0555-6D4B-9A12-B79565AFAAA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3074A63-B146-074B-B85C-B3306860C478}" type="pres">
      <dgm:prSet presAssocID="{7968C8E8-0555-6D4B-9A12-B79565AFAAA7}" presName="negativeSpace" presStyleCnt="0"/>
      <dgm:spPr/>
    </dgm:pt>
    <dgm:pt modelId="{0CE13C34-027B-5E4F-9D96-6C0FFAC00A20}" type="pres">
      <dgm:prSet presAssocID="{7968C8E8-0555-6D4B-9A12-B79565AFAAA7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FBE65C4-9EDF-4544-A704-2B1CC2F9CA1F}" srcId="{B653EDDC-D3EA-2548-A3BB-B3F87852C38B}" destId="{0B11FE7D-DD82-AE48-B102-DF7A4F9B3762}" srcOrd="0" destOrd="0" parTransId="{64A284B2-F285-9542-AC62-A2B3D00AA7D3}" sibTransId="{8162500C-7C21-3C4D-9831-15D8AECCA2CA}"/>
    <dgm:cxn modelId="{A43257DB-F3CD-DF4D-A9EF-1D6D175CDAFE}" type="presOf" srcId="{7968C8E8-0555-6D4B-9A12-B79565AFAAA7}" destId="{0D66117E-351D-FC4A-B2F1-3BBDA587C974}" srcOrd="0" destOrd="0" presId="urn:microsoft.com/office/officeart/2005/8/layout/list1"/>
    <dgm:cxn modelId="{CD968042-1E5E-FF42-B036-470A7E8B1D21}" type="presOf" srcId="{B653EDDC-D3EA-2548-A3BB-B3F87852C38B}" destId="{040BF66C-AD5D-984C-95CB-FAECEAD23314}" srcOrd="0" destOrd="0" presId="urn:microsoft.com/office/officeart/2005/8/layout/list1"/>
    <dgm:cxn modelId="{D88371A1-7810-0B46-933E-F449C32BDAAA}" type="presOf" srcId="{0B11FE7D-DD82-AE48-B102-DF7A4F9B3762}" destId="{521F5184-2371-EE42-83E1-1759B99FA44D}" srcOrd="0" destOrd="0" presId="urn:microsoft.com/office/officeart/2005/8/layout/list1"/>
    <dgm:cxn modelId="{4EB44F81-EDF9-624F-8A03-8512F90674B1}" type="presOf" srcId="{7968C8E8-0555-6D4B-9A12-B79565AFAAA7}" destId="{CA9B5599-EA89-9146-84B9-CBD543AACFB7}" srcOrd="1" destOrd="0" presId="urn:microsoft.com/office/officeart/2005/8/layout/list1"/>
    <dgm:cxn modelId="{89125AF7-81CE-5F40-9950-1C96144195F8}" srcId="{B653EDDC-D3EA-2548-A3BB-B3F87852C38B}" destId="{02D42581-162B-354F-B122-33CC192CF1E7}" srcOrd="1" destOrd="0" parTransId="{B992F726-74DD-1543-A00B-FAE468EEBA86}" sibTransId="{C29EF2A9-B943-2143-B893-7A1B656B9304}"/>
    <dgm:cxn modelId="{F909B763-E8B8-5248-94A5-3FE8879DEE50}" type="presOf" srcId="{02D42581-162B-354F-B122-33CC192CF1E7}" destId="{A7A23ED1-37A9-C24E-A668-2CF36E82C392}" srcOrd="0" destOrd="0" presId="urn:microsoft.com/office/officeart/2005/8/layout/list1"/>
    <dgm:cxn modelId="{F2EA3A89-A137-F044-B901-CA7C624A3782}" srcId="{B653EDDC-D3EA-2548-A3BB-B3F87852C38B}" destId="{7968C8E8-0555-6D4B-9A12-B79565AFAAA7}" srcOrd="2" destOrd="0" parTransId="{FD32CED4-C052-9E4C-B89A-560FC8AF33E7}" sibTransId="{5602787C-B61D-F845-8AB6-8DCED5F07DE8}"/>
    <dgm:cxn modelId="{54D8CB87-8969-664F-A647-D8D07E46832E}" type="presOf" srcId="{0B11FE7D-DD82-AE48-B102-DF7A4F9B3762}" destId="{67EE12A9-028B-3749-BE89-0235A758EF75}" srcOrd="1" destOrd="0" presId="urn:microsoft.com/office/officeart/2005/8/layout/list1"/>
    <dgm:cxn modelId="{C4730C3A-D310-B448-A59E-037F60F00816}" type="presOf" srcId="{02D42581-162B-354F-B122-33CC192CF1E7}" destId="{8DEB3753-059B-7D4F-ACE1-15310588607C}" srcOrd="1" destOrd="0" presId="urn:microsoft.com/office/officeart/2005/8/layout/list1"/>
    <dgm:cxn modelId="{BDB40EB2-7ABC-9D4B-923E-F46C9D88F48A}" type="presParOf" srcId="{040BF66C-AD5D-984C-95CB-FAECEAD23314}" destId="{885CCCEC-1A07-6B4F-84CE-C3621B3F9BAD}" srcOrd="0" destOrd="0" presId="urn:microsoft.com/office/officeart/2005/8/layout/list1"/>
    <dgm:cxn modelId="{1022FD0B-1F62-4241-B73D-8E9FAA8D2D0D}" type="presParOf" srcId="{885CCCEC-1A07-6B4F-84CE-C3621B3F9BAD}" destId="{521F5184-2371-EE42-83E1-1759B99FA44D}" srcOrd="0" destOrd="0" presId="urn:microsoft.com/office/officeart/2005/8/layout/list1"/>
    <dgm:cxn modelId="{4CFDC6E4-BE5B-714F-803E-304DE8685747}" type="presParOf" srcId="{885CCCEC-1A07-6B4F-84CE-C3621B3F9BAD}" destId="{67EE12A9-028B-3749-BE89-0235A758EF75}" srcOrd="1" destOrd="0" presId="urn:microsoft.com/office/officeart/2005/8/layout/list1"/>
    <dgm:cxn modelId="{691DF8BE-1A8D-CE40-934A-271EC1BCB9B9}" type="presParOf" srcId="{040BF66C-AD5D-984C-95CB-FAECEAD23314}" destId="{A125E0F7-ABBA-1340-96A1-53B8E239D0FC}" srcOrd="1" destOrd="0" presId="urn:microsoft.com/office/officeart/2005/8/layout/list1"/>
    <dgm:cxn modelId="{A2E4BC50-6165-AF42-96D4-C62AF18A4C21}" type="presParOf" srcId="{040BF66C-AD5D-984C-95CB-FAECEAD23314}" destId="{046E7AED-C425-4441-AC34-268D5755C715}" srcOrd="2" destOrd="0" presId="urn:microsoft.com/office/officeart/2005/8/layout/list1"/>
    <dgm:cxn modelId="{739D5E0B-980C-024D-80BE-A03310D31DD8}" type="presParOf" srcId="{040BF66C-AD5D-984C-95CB-FAECEAD23314}" destId="{47F2848F-2432-7E48-93E5-B83685BEE33A}" srcOrd="3" destOrd="0" presId="urn:microsoft.com/office/officeart/2005/8/layout/list1"/>
    <dgm:cxn modelId="{2DD7DDCE-35D5-3349-B9FE-8202F4726AC8}" type="presParOf" srcId="{040BF66C-AD5D-984C-95CB-FAECEAD23314}" destId="{9B588286-9435-3D48-B7FE-D202DDE98D15}" srcOrd="4" destOrd="0" presId="urn:microsoft.com/office/officeart/2005/8/layout/list1"/>
    <dgm:cxn modelId="{DE172CFD-8396-F341-8FFC-F60B31002FE8}" type="presParOf" srcId="{9B588286-9435-3D48-B7FE-D202DDE98D15}" destId="{A7A23ED1-37A9-C24E-A668-2CF36E82C392}" srcOrd="0" destOrd="0" presId="urn:microsoft.com/office/officeart/2005/8/layout/list1"/>
    <dgm:cxn modelId="{E05C83C1-CEB7-7D41-8C65-B23F782864DB}" type="presParOf" srcId="{9B588286-9435-3D48-B7FE-D202DDE98D15}" destId="{8DEB3753-059B-7D4F-ACE1-15310588607C}" srcOrd="1" destOrd="0" presId="urn:microsoft.com/office/officeart/2005/8/layout/list1"/>
    <dgm:cxn modelId="{BA8BC9B2-AF25-2149-BBBC-58245490DDD9}" type="presParOf" srcId="{040BF66C-AD5D-984C-95CB-FAECEAD23314}" destId="{52F1AA92-1732-B946-8DD3-E1765A17B604}" srcOrd="5" destOrd="0" presId="urn:microsoft.com/office/officeart/2005/8/layout/list1"/>
    <dgm:cxn modelId="{04BF471A-B82C-914A-9639-8DA4737E7394}" type="presParOf" srcId="{040BF66C-AD5D-984C-95CB-FAECEAD23314}" destId="{42E8BF12-AE92-EC47-9D83-8066264032C0}" srcOrd="6" destOrd="0" presId="urn:microsoft.com/office/officeart/2005/8/layout/list1"/>
    <dgm:cxn modelId="{EC88AFF3-AF94-4B47-8B0C-5BF2787D5E93}" type="presParOf" srcId="{040BF66C-AD5D-984C-95CB-FAECEAD23314}" destId="{0392F154-ED48-B143-B920-C8B235FDAD4A}" srcOrd="7" destOrd="0" presId="urn:microsoft.com/office/officeart/2005/8/layout/list1"/>
    <dgm:cxn modelId="{3E9AC059-BBE5-E34A-9BDC-36254A154064}" type="presParOf" srcId="{040BF66C-AD5D-984C-95CB-FAECEAD23314}" destId="{BDF51034-448D-5E4B-9EEF-4E604CBB6843}" srcOrd="8" destOrd="0" presId="urn:microsoft.com/office/officeart/2005/8/layout/list1"/>
    <dgm:cxn modelId="{C731CC6A-093C-FE4C-9ABE-491152D6959B}" type="presParOf" srcId="{BDF51034-448D-5E4B-9EEF-4E604CBB6843}" destId="{0D66117E-351D-FC4A-B2F1-3BBDA587C974}" srcOrd="0" destOrd="0" presId="urn:microsoft.com/office/officeart/2005/8/layout/list1"/>
    <dgm:cxn modelId="{0DB0345A-7221-A04C-A124-2EACEE4FD615}" type="presParOf" srcId="{BDF51034-448D-5E4B-9EEF-4E604CBB6843}" destId="{CA9B5599-EA89-9146-84B9-CBD543AACFB7}" srcOrd="1" destOrd="0" presId="urn:microsoft.com/office/officeart/2005/8/layout/list1"/>
    <dgm:cxn modelId="{E34E6F99-8806-0C42-A80E-007E5C462E90}" type="presParOf" srcId="{040BF66C-AD5D-984C-95CB-FAECEAD23314}" destId="{D3074A63-B146-074B-B85C-B3306860C478}" srcOrd="9" destOrd="0" presId="urn:microsoft.com/office/officeart/2005/8/layout/list1"/>
    <dgm:cxn modelId="{C9ACCDCE-6248-634B-A15D-FB326EF69C83}" type="presParOf" srcId="{040BF66C-AD5D-984C-95CB-FAECEAD23314}" destId="{0CE13C34-027B-5E4F-9D96-6C0FFAC00A2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653EDDC-D3EA-2548-A3BB-B3F87852C38B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B11FE7D-DD82-AE48-B102-DF7A4F9B3762}">
      <dgm:prSet phldrT="[文本]"/>
      <dgm:spPr/>
      <dgm:t>
        <a:bodyPr/>
        <a:lstStyle/>
        <a:p>
          <a:r>
            <a:rPr lang="en-US" altLang="zh-CN" dirty="0" err="1" smtClean="0"/>
            <a:t>Sonarqube</a:t>
          </a:r>
          <a:endParaRPr lang="zh-CN" altLang="en-US" dirty="0"/>
        </a:p>
      </dgm:t>
    </dgm:pt>
    <dgm:pt modelId="{64A284B2-F285-9542-AC62-A2B3D00AA7D3}" type="par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8162500C-7C21-3C4D-9831-15D8AECCA2CA}" type="sibTrans" cxnId="{8FBE65C4-9EDF-4544-A704-2B1CC2F9CA1F}">
      <dgm:prSet/>
      <dgm:spPr/>
      <dgm:t>
        <a:bodyPr/>
        <a:lstStyle/>
        <a:p>
          <a:endParaRPr lang="zh-CN" altLang="en-US"/>
        </a:p>
      </dgm:t>
    </dgm:pt>
    <dgm:pt modelId="{F11F2738-4521-0747-A463-FF6EF8D4638B}">
      <dgm:prSet phldrT="[文本]"/>
      <dgm:spPr/>
      <dgm:t>
        <a:bodyPr/>
        <a:lstStyle/>
        <a:p>
          <a:r>
            <a:rPr lang="zh-CN" altLang="en-US" dirty="0" smtClean="0"/>
            <a:t>开发插件</a:t>
          </a:r>
          <a:endParaRPr lang="zh-CN" altLang="en-US" dirty="0"/>
        </a:p>
      </dgm:t>
    </dgm:pt>
    <dgm:pt modelId="{94C7626B-C04C-9149-827C-95C980348770}" type="parTrans" cxnId="{FFA1C351-FC96-3440-AB4C-9075BE3EBBA8}">
      <dgm:prSet/>
      <dgm:spPr/>
      <dgm:t>
        <a:bodyPr/>
        <a:lstStyle/>
        <a:p>
          <a:endParaRPr lang="zh-CN" altLang="en-US"/>
        </a:p>
      </dgm:t>
    </dgm:pt>
    <dgm:pt modelId="{3CEF0217-095D-A748-9A53-F4B170D494E3}" type="sibTrans" cxnId="{FFA1C351-FC96-3440-AB4C-9075BE3EBBA8}">
      <dgm:prSet/>
      <dgm:spPr/>
      <dgm:t>
        <a:bodyPr/>
        <a:lstStyle/>
        <a:p>
          <a:endParaRPr lang="zh-CN" altLang="en-US"/>
        </a:p>
      </dgm:t>
    </dgm:pt>
    <dgm:pt modelId="{6E053766-4B55-144B-B75D-89825A9C7E3A}">
      <dgm:prSet phldrT="[文本]"/>
      <dgm:spPr/>
      <dgm:t>
        <a:bodyPr/>
        <a:lstStyle/>
        <a:p>
          <a:r>
            <a:rPr lang="en-US" altLang="zh-CN" dirty="0" err="1" smtClean="0"/>
            <a:t>GitLab</a:t>
          </a:r>
          <a:r>
            <a:rPr lang="zh-CN" altLang="en-US" dirty="0" smtClean="0"/>
            <a:t>、</a:t>
          </a:r>
          <a:r>
            <a:rPr lang="en-US" altLang="zh-CN" dirty="0" smtClean="0"/>
            <a:t>Phabricator</a:t>
          </a:r>
          <a:endParaRPr lang="zh-CN" altLang="en-US" dirty="0"/>
        </a:p>
      </dgm:t>
    </dgm:pt>
    <dgm:pt modelId="{19E72127-5A49-A741-AF28-C94793555C1E}" type="parTrans" cxnId="{29D20F0F-EDB0-ED4C-80D2-75BE1EA2652B}">
      <dgm:prSet/>
      <dgm:spPr/>
      <dgm:t>
        <a:bodyPr/>
        <a:lstStyle/>
        <a:p>
          <a:endParaRPr lang="zh-CN" altLang="en-US"/>
        </a:p>
      </dgm:t>
    </dgm:pt>
    <dgm:pt modelId="{5E6C4217-1AB0-974A-B67B-455AAA4F784A}" type="sibTrans" cxnId="{29D20F0F-EDB0-ED4C-80D2-75BE1EA2652B}">
      <dgm:prSet/>
      <dgm:spPr/>
      <dgm:t>
        <a:bodyPr/>
        <a:lstStyle/>
        <a:p>
          <a:endParaRPr lang="zh-CN" altLang="en-US"/>
        </a:p>
      </dgm:t>
    </dgm:pt>
    <dgm:pt modelId="{040BF66C-AD5D-984C-95CB-FAECEAD23314}" type="pres">
      <dgm:prSet presAssocID="{B653EDDC-D3EA-2548-A3BB-B3F87852C38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85CCCEC-1A07-6B4F-84CE-C3621B3F9BAD}" type="pres">
      <dgm:prSet presAssocID="{0B11FE7D-DD82-AE48-B102-DF7A4F9B3762}" presName="parentLin" presStyleCnt="0"/>
      <dgm:spPr/>
    </dgm:pt>
    <dgm:pt modelId="{521F5184-2371-EE42-83E1-1759B99FA44D}" type="pres">
      <dgm:prSet presAssocID="{0B11FE7D-DD82-AE48-B102-DF7A4F9B3762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67EE12A9-028B-3749-BE89-0235A758EF75}" type="pres">
      <dgm:prSet presAssocID="{0B11FE7D-DD82-AE48-B102-DF7A4F9B376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25E0F7-ABBA-1340-96A1-53B8E239D0FC}" type="pres">
      <dgm:prSet presAssocID="{0B11FE7D-DD82-AE48-B102-DF7A4F9B3762}" presName="negativeSpace" presStyleCnt="0"/>
      <dgm:spPr/>
    </dgm:pt>
    <dgm:pt modelId="{046E7AED-C425-4441-AC34-268D5755C715}" type="pres">
      <dgm:prSet presAssocID="{0B11FE7D-DD82-AE48-B102-DF7A4F9B3762}" presName="childText" presStyleLbl="conFgAcc1" presStyleIdx="0" presStyleCnt="3">
        <dgm:presLayoutVars>
          <dgm:bulletEnabled val="1"/>
        </dgm:presLayoutVars>
      </dgm:prSet>
      <dgm:spPr/>
    </dgm:pt>
    <dgm:pt modelId="{47F2848F-2432-7E48-93E5-B83685BEE33A}" type="pres">
      <dgm:prSet presAssocID="{8162500C-7C21-3C4D-9831-15D8AECCA2CA}" presName="spaceBetweenRectangles" presStyleCnt="0"/>
      <dgm:spPr/>
    </dgm:pt>
    <dgm:pt modelId="{7BEC5CD1-8F8E-3F4A-8910-994DFEB5FC5F}" type="pres">
      <dgm:prSet presAssocID="{F11F2738-4521-0747-A463-FF6EF8D4638B}" presName="parentLin" presStyleCnt="0"/>
      <dgm:spPr/>
    </dgm:pt>
    <dgm:pt modelId="{13E784B8-4D65-5546-9315-3232E9C9DB21}" type="pres">
      <dgm:prSet presAssocID="{F11F2738-4521-0747-A463-FF6EF8D4638B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7E6C0454-70A9-F14A-909B-75F816C37ADC}" type="pres">
      <dgm:prSet presAssocID="{F11F2738-4521-0747-A463-FF6EF8D4638B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278421C-EA5D-9A42-AA6F-3B2D97023FEE}" type="pres">
      <dgm:prSet presAssocID="{F11F2738-4521-0747-A463-FF6EF8D4638B}" presName="negativeSpace" presStyleCnt="0"/>
      <dgm:spPr/>
    </dgm:pt>
    <dgm:pt modelId="{8DD1B3BF-3F78-B443-BFED-A441200226D5}" type="pres">
      <dgm:prSet presAssocID="{F11F2738-4521-0747-A463-FF6EF8D4638B}" presName="childText" presStyleLbl="conFgAcc1" presStyleIdx="1" presStyleCnt="3">
        <dgm:presLayoutVars>
          <dgm:bulletEnabled val="1"/>
        </dgm:presLayoutVars>
      </dgm:prSet>
      <dgm:spPr/>
    </dgm:pt>
    <dgm:pt modelId="{7F711863-F275-174D-AB22-E2D10C5EA5DA}" type="pres">
      <dgm:prSet presAssocID="{3CEF0217-095D-A748-9A53-F4B170D494E3}" presName="spaceBetweenRectangles" presStyleCnt="0"/>
      <dgm:spPr/>
    </dgm:pt>
    <dgm:pt modelId="{8FFABE3A-8D98-BD4F-9106-D781505B0F8B}" type="pres">
      <dgm:prSet presAssocID="{6E053766-4B55-144B-B75D-89825A9C7E3A}" presName="parentLin" presStyleCnt="0"/>
      <dgm:spPr/>
    </dgm:pt>
    <dgm:pt modelId="{3607C36B-D00B-8645-85BC-4B870578B472}" type="pres">
      <dgm:prSet presAssocID="{6E053766-4B55-144B-B75D-89825A9C7E3A}" presName="parentLeftMargin" presStyleLbl="node1" presStyleIdx="1" presStyleCnt="3"/>
      <dgm:spPr/>
      <dgm:t>
        <a:bodyPr/>
        <a:lstStyle/>
        <a:p>
          <a:endParaRPr lang="zh-CN" altLang="en-US"/>
        </a:p>
      </dgm:t>
    </dgm:pt>
    <dgm:pt modelId="{1A0EB8EE-22CF-F547-B173-EF9E87DF61A9}" type="pres">
      <dgm:prSet presAssocID="{6E053766-4B55-144B-B75D-89825A9C7E3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DD3E6E7-C781-9D46-A5BB-CF58BA6288AD}" type="pres">
      <dgm:prSet presAssocID="{6E053766-4B55-144B-B75D-89825A9C7E3A}" presName="negativeSpace" presStyleCnt="0"/>
      <dgm:spPr/>
    </dgm:pt>
    <dgm:pt modelId="{1D3B7AFB-6306-AF45-997D-B5F771641D6D}" type="pres">
      <dgm:prSet presAssocID="{6E053766-4B55-144B-B75D-89825A9C7E3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44A6EFF-0E8A-2842-B282-E41C005F8BCA}" type="presOf" srcId="{0B11FE7D-DD82-AE48-B102-DF7A4F9B3762}" destId="{521F5184-2371-EE42-83E1-1759B99FA44D}" srcOrd="0" destOrd="0" presId="urn:microsoft.com/office/officeart/2005/8/layout/list1"/>
    <dgm:cxn modelId="{06DB29A4-DE50-CE49-B9E3-68C15EAEA705}" type="presOf" srcId="{F11F2738-4521-0747-A463-FF6EF8D4638B}" destId="{13E784B8-4D65-5546-9315-3232E9C9DB21}" srcOrd="0" destOrd="0" presId="urn:microsoft.com/office/officeart/2005/8/layout/list1"/>
    <dgm:cxn modelId="{FFA1C351-FC96-3440-AB4C-9075BE3EBBA8}" srcId="{B653EDDC-D3EA-2548-A3BB-B3F87852C38B}" destId="{F11F2738-4521-0747-A463-FF6EF8D4638B}" srcOrd="1" destOrd="0" parTransId="{94C7626B-C04C-9149-827C-95C980348770}" sibTransId="{3CEF0217-095D-A748-9A53-F4B170D494E3}"/>
    <dgm:cxn modelId="{C2C41892-899E-9C43-A159-813ECC3B40E5}" type="presOf" srcId="{F11F2738-4521-0747-A463-FF6EF8D4638B}" destId="{7E6C0454-70A9-F14A-909B-75F816C37ADC}" srcOrd="1" destOrd="0" presId="urn:microsoft.com/office/officeart/2005/8/layout/list1"/>
    <dgm:cxn modelId="{D955730D-90DB-104F-83D8-69CDB54128BF}" type="presOf" srcId="{6E053766-4B55-144B-B75D-89825A9C7E3A}" destId="{1A0EB8EE-22CF-F547-B173-EF9E87DF61A9}" srcOrd="1" destOrd="0" presId="urn:microsoft.com/office/officeart/2005/8/layout/list1"/>
    <dgm:cxn modelId="{29D20F0F-EDB0-ED4C-80D2-75BE1EA2652B}" srcId="{B653EDDC-D3EA-2548-A3BB-B3F87852C38B}" destId="{6E053766-4B55-144B-B75D-89825A9C7E3A}" srcOrd="2" destOrd="0" parTransId="{19E72127-5A49-A741-AF28-C94793555C1E}" sibTransId="{5E6C4217-1AB0-974A-B67B-455AAA4F784A}"/>
    <dgm:cxn modelId="{F98B34EB-E335-FB40-9C40-A791D4059C00}" type="presOf" srcId="{0B11FE7D-DD82-AE48-B102-DF7A4F9B3762}" destId="{67EE12A9-028B-3749-BE89-0235A758EF75}" srcOrd="1" destOrd="0" presId="urn:microsoft.com/office/officeart/2005/8/layout/list1"/>
    <dgm:cxn modelId="{27D19593-7969-5241-9EA7-EA47685E80C6}" type="presOf" srcId="{B653EDDC-D3EA-2548-A3BB-B3F87852C38B}" destId="{040BF66C-AD5D-984C-95CB-FAECEAD23314}" srcOrd="0" destOrd="0" presId="urn:microsoft.com/office/officeart/2005/8/layout/list1"/>
    <dgm:cxn modelId="{10AB60E2-9036-7743-A019-8DB7D5D98B1B}" type="presOf" srcId="{6E053766-4B55-144B-B75D-89825A9C7E3A}" destId="{3607C36B-D00B-8645-85BC-4B870578B472}" srcOrd="0" destOrd="0" presId="urn:microsoft.com/office/officeart/2005/8/layout/list1"/>
    <dgm:cxn modelId="{8FBE65C4-9EDF-4544-A704-2B1CC2F9CA1F}" srcId="{B653EDDC-D3EA-2548-A3BB-B3F87852C38B}" destId="{0B11FE7D-DD82-AE48-B102-DF7A4F9B3762}" srcOrd="0" destOrd="0" parTransId="{64A284B2-F285-9542-AC62-A2B3D00AA7D3}" sibTransId="{8162500C-7C21-3C4D-9831-15D8AECCA2CA}"/>
    <dgm:cxn modelId="{22D1275F-49B4-9C4A-B1CC-184E299F9B4A}" type="presParOf" srcId="{040BF66C-AD5D-984C-95CB-FAECEAD23314}" destId="{885CCCEC-1A07-6B4F-84CE-C3621B3F9BAD}" srcOrd="0" destOrd="0" presId="urn:microsoft.com/office/officeart/2005/8/layout/list1"/>
    <dgm:cxn modelId="{97CD0060-C3E0-BA4C-92B9-7C7826945B73}" type="presParOf" srcId="{885CCCEC-1A07-6B4F-84CE-C3621B3F9BAD}" destId="{521F5184-2371-EE42-83E1-1759B99FA44D}" srcOrd="0" destOrd="0" presId="urn:microsoft.com/office/officeart/2005/8/layout/list1"/>
    <dgm:cxn modelId="{005DD466-A6B5-EA43-897C-1C1E94A96D3D}" type="presParOf" srcId="{885CCCEC-1A07-6B4F-84CE-C3621B3F9BAD}" destId="{67EE12A9-028B-3749-BE89-0235A758EF75}" srcOrd="1" destOrd="0" presId="urn:microsoft.com/office/officeart/2005/8/layout/list1"/>
    <dgm:cxn modelId="{558B7312-AC6B-4848-BA60-A3DA3A3FC7CF}" type="presParOf" srcId="{040BF66C-AD5D-984C-95CB-FAECEAD23314}" destId="{A125E0F7-ABBA-1340-96A1-53B8E239D0FC}" srcOrd="1" destOrd="0" presId="urn:microsoft.com/office/officeart/2005/8/layout/list1"/>
    <dgm:cxn modelId="{6963EDBD-649F-D943-B3CF-710C603165A2}" type="presParOf" srcId="{040BF66C-AD5D-984C-95CB-FAECEAD23314}" destId="{046E7AED-C425-4441-AC34-268D5755C715}" srcOrd="2" destOrd="0" presId="urn:microsoft.com/office/officeart/2005/8/layout/list1"/>
    <dgm:cxn modelId="{3BE92499-6D79-344F-8782-7C8AC12D3023}" type="presParOf" srcId="{040BF66C-AD5D-984C-95CB-FAECEAD23314}" destId="{47F2848F-2432-7E48-93E5-B83685BEE33A}" srcOrd="3" destOrd="0" presId="urn:microsoft.com/office/officeart/2005/8/layout/list1"/>
    <dgm:cxn modelId="{D013164E-FC0A-C544-8E19-0BAC27C90817}" type="presParOf" srcId="{040BF66C-AD5D-984C-95CB-FAECEAD23314}" destId="{7BEC5CD1-8F8E-3F4A-8910-994DFEB5FC5F}" srcOrd="4" destOrd="0" presId="urn:microsoft.com/office/officeart/2005/8/layout/list1"/>
    <dgm:cxn modelId="{1D58444A-B665-3A4E-BA77-F020ADBD1BB4}" type="presParOf" srcId="{7BEC5CD1-8F8E-3F4A-8910-994DFEB5FC5F}" destId="{13E784B8-4D65-5546-9315-3232E9C9DB21}" srcOrd="0" destOrd="0" presId="urn:microsoft.com/office/officeart/2005/8/layout/list1"/>
    <dgm:cxn modelId="{F015C1FB-1301-6645-9DB9-45ADCE8AE668}" type="presParOf" srcId="{7BEC5CD1-8F8E-3F4A-8910-994DFEB5FC5F}" destId="{7E6C0454-70A9-F14A-909B-75F816C37ADC}" srcOrd="1" destOrd="0" presId="urn:microsoft.com/office/officeart/2005/8/layout/list1"/>
    <dgm:cxn modelId="{268C216B-E174-1C43-900C-B4E8D2EA0017}" type="presParOf" srcId="{040BF66C-AD5D-984C-95CB-FAECEAD23314}" destId="{5278421C-EA5D-9A42-AA6F-3B2D97023FEE}" srcOrd="5" destOrd="0" presId="urn:microsoft.com/office/officeart/2005/8/layout/list1"/>
    <dgm:cxn modelId="{35F86B16-1CE1-1C42-AAE3-1AE66812A919}" type="presParOf" srcId="{040BF66C-AD5D-984C-95CB-FAECEAD23314}" destId="{8DD1B3BF-3F78-B443-BFED-A441200226D5}" srcOrd="6" destOrd="0" presId="urn:microsoft.com/office/officeart/2005/8/layout/list1"/>
    <dgm:cxn modelId="{EA18935E-6D6C-BD4D-89EE-3181F8026012}" type="presParOf" srcId="{040BF66C-AD5D-984C-95CB-FAECEAD23314}" destId="{7F711863-F275-174D-AB22-E2D10C5EA5DA}" srcOrd="7" destOrd="0" presId="urn:microsoft.com/office/officeart/2005/8/layout/list1"/>
    <dgm:cxn modelId="{6D4F9BAA-46E7-DB42-BE3D-7537DCD40738}" type="presParOf" srcId="{040BF66C-AD5D-984C-95CB-FAECEAD23314}" destId="{8FFABE3A-8D98-BD4F-9106-D781505B0F8B}" srcOrd="8" destOrd="0" presId="urn:microsoft.com/office/officeart/2005/8/layout/list1"/>
    <dgm:cxn modelId="{B3640FAD-CAAF-9847-A051-9DC3B7DBCD42}" type="presParOf" srcId="{8FFABE3A-8D98-BD4F-9106-D781505B0F8B}" destId="{3607C36B-D00B-8645-85BC-4B870578B472}" srcOrd="0" destOrd="0" presId="urn:microsoft.com/office/officeart/2005/8/layout/list1"/>
    <dgm:cxn modelId="{FD351645-F3A7-9E41-9451-5C305F9E2BD6}" type="presParOf" srcId="{8FFABE3A-8D98-BD4F-9106-D781505B0F8B}" destId="{1A0EB8EE-22CF-F547-B173-EF9E87DF61A9}" srcOrd="1" destOrd="0" presId="urn:microsoft.com/office/officeart/2005/8/layout/list1"/>
    <dgm:cxn modelId="{A9EC79A4-794C-A94B-B0F2-A1226900AF3F}" type="presParOf" srcId="{040BF66C-AD5D-984C-95CB-FAECEAD23314}" destId="{CDD3E6E7-C781-9D46-A5BB-CF58BA6288AD}" srcOrd="9" destOrd="0" presId="urn:microsoft.com/office/officeart/2005/8/layout/list1"/>
    <dgm:cxn modelId="{9192AA2F-E5A0-E844-B08C-7E87E89F5571}" type="presParOf" srcId="{040BF66C-AD5D-984C-95CB-FAECEAD23314}" destId="{1D3B7AFB-6306-AF45-997D-B5F771641D6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ECB29D-5609-2947-A879-26D510E93727}">
      <dsp:nvSpPr>
        <dsp:cNvPr id="0" name=""/>
        <dsp:cNvSpPr/>
      </dsp:nvSpPr>
      <dsp:spPr>
        <a:xfrm rot="5400000">
          <a:off x="5110585" y="-2078011"/>
          <a:ext cx="832908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 smtClean="0"/>
            <a:t>命名风格、常量定义、代码格式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 smtClean="0"/>
            <a:t>OOP</a:t>
          </a:r>
          <a:r>
            <a:rPr lang="zh-CN" altLang="en-US" sz="2000" kern="1200" dirty="0" smtClean="0"/>
            <a:t>规约、控制语句、注释规约</a:t>
          </a:r>
          <a:endParaRPr lang="zh-CN" altLang="en-US" sz="2000" kern="1200" dirty="0"/>
        </a:p>
      </dsp:txBody>
      <dsp:txXfrm rot="-5400000">
        <a:off x="2926080" y="147153"/>
        <a:ext cx="5161261" cy="751590"/>
      </dsp:txXfrm>
    </dsp:sp>
    <dsp:sp modelId="{E71EE38A-EAC3-4143-ADB7-7A59CAF73287}">
      <dsp:nvSpPr>
        <dsp:cNvPr id="0" name=""/>
        <dsp:cNvSpPr/>
      </dsp:nvSpPr>
      <dsp:spPr>
        <a:xfrm>
          <a:off x="0" y="2381"/>
          <a:ext cx="2926080" cy="10411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800" kern="1200" dirty="0" smtClean="0"/>
            <a:t>代码风格</a:t>
          </a:r>
          <a:endParaRPr lang="zh-CN" altLang="en-US" sz="4800" kern="1200" dirty="0"/>
        </a:p>
      </dsp:txBody>
      <dsp:txXfrm>
        <a:off x="50824" y="53205"/>
        <a:ext cx="2824432" cy="939487"/>
      </dsp:txXfrm>
    </dsp:sp>
    <dsp:sp modelId="{BEEC0695-AC93-C44F-BF0A-B9889A7EA31D}">
      <dsp:nvSpPr>
        <dsp:cNvPr id="0" name=""/>
        <dsp:cNvSpPr/>
      </dsp:nvSpPr>
      <dsp:spPr>
        <a:xfrm rot="5400000">
          <a:off x="5110585" y="-984818"/>
          <a:ext cx="832908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 smtClean="0"/>
            <a:t>集合处理、并发处理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 smtClean="0"/>
            <a:t>异常处理</a:t>
          </a:r>
          <a:endParaRPr lang="zh-CN" altLang="en-US" sz="2000" kern="1200" dirty="0"/>
        </a:p>
      </dsp:txBody>
      <dsp:txXfrm rot="-5400000">
        <a:off x="2926080" y="1240346"/>
        <a:ext cx="5161261" cy="751590"/>
      </dsp:txXfrm>
    </dsp:sp>
    <dsp:sp modelId="{7421F880-9092-F145-88ED-6EAF2A123F49}">
      <dsp:nvSpPr>
        <dsp:cNvPr id="0" name=""/>
        <dsp:cNvSpPr/>
      </dsp:nvSpPr>
      <dsp:spPr>
        <a:xfrm>
          <a:off x="0" y="1095573"/>
          <a:ext cx="2926080" cy="10411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800" kern="1200" dirty="0" smtClean="0"/>
            <a:t>代码质量</a:t>
          </a:r>
          <a:endParaRPr lang="zh-CN" altLang="en-US" sz="4800" kern="1200" dirty="0"/>
        </a:p>
      </dsp:txBody>
      <dsp:txXfrm>
        <a:off x="50824" y="1146397"/>
        <a:ext cx="2824432" cy="939487"/>
      </dsp:txXfrm>
    </dsp:sp>
    <dsp:sp modelId="{03D3B097-2E66-0A47-8E8C-39664F3C7338}">
      <dsp:nvSpPr>
        <dsp:cNvPr id="0" name=""/>
        <dsp:cNvSpPr/>
      </dsp:nvSpPr>
      <dsp:spPr>
        <a:xfrm rot="5400000">
          <a:off x="5110585" y="108373"/>
          <a:ext cx="832908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 smtClean="0"/>
            <a:t>日志规约、单元测试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 smtClean="0"/>
            <a:t>SQL</a:t>
          </a:r>
          <a:r>
            <a:rPr lang="zh-CN" altLang="en-US" sz="2000" kern="1200" dirty="0" smtClean="0"/>
            <a:t>优化</a:t>
          </a:r>
        </a:p>
      </dsp:txBody>
      <dsp:txXfrm rot="-5400000">
        <a:off x="2926080" y="2333538"/>
        <a:ext cx="5161261" cy="751590"/>
      </dsp:txXfrm>
    </dsp:sp>
    <dsp:sp modelId="{5E31D455-EB01-1444-830F-973C65DD7BBC}">
      <dsp:nvSpPr>
        <dsp:cNvPr id="0" name=""/>
        <dsp:cNvSpPr/>
      </dsp:nvSpPr>
      <dsp:spPr>
        <a:xfrm>
          <a:off x="0" y="2188765"/>
          <a:ext cx="2926080" cy="10411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800" kern="1200" dirty="0" smtClean="0"/>
            <a:t>工程质量</a:t>
          </a:r>
        </a:p>
      </dsp:txBody>
      <dsp:txXfrm>
        <a:off x="50824" y="2239589"/>
        <a:ext cx="2824432" cy="939487"/>
      </dsp:txXfrm>
    </dsp:sp>
    <dsp:sp modelId="{3F16D86C-75CA-D746-8A1A-851316D584E6}">
      <dsp:nvSpPr>
        <dsp:cNvPr id="0" name=""/>
        <dsp:cNvSpPr/>
      </dsp:nvSpPr>
      <dsp:spPr>
        <a:xfrm rot="5400000">
          <a:off x="5110585" y="1201565"/>
          <a:ext cx="832908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 smtClean="0"/>
            <a:t>权限校验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 smtClean="0"/>
            <a:t>数据脱敏、其他</a:t>
          </a:r>
          <a:endParaRPr lang="zh-CN" altLang="en-US" sz="2000" kern="1200" dirty="0"/>
        </a:p>
      </dsp:txBody>
      <dsp:txXfrm rot="-5400000">
        <a:off x="2926080" y="3426730"/>
        <a:ext cx="5161261" cy="751590"/>
      </dsp:txXfrm>
    </dsp:sp>
    <dsp:sp modelId="{35D61ECE-507B-9B40-916D-7EF1FF6ECB51}">
      <dsp:nvSpPr>
        <dsp:cNvPr id="0" name=""/>
        <dsp:cNvSpPr/>
      </dsp:nvSpPr>
      <dsp:spPr>
        <a:xfrm>
          <a:off x="0" y="3281958"/>
          <a:ext cx="2926080" cy="10411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800" kern="1200" dirty="0" smtClean="0"/>
            <a:t>安全规约</a:t>
          </a:r>
          <a:endParaRPr lang="zh-CN" altLang="en-US" sz="4800" kern="1200" dirty="0"/>
        </a:p>
      </dsp:txBody>
      <dsp:txXfrm>
        <a:off x="50824" y="3332782"/>
        <a:ext cx="2824432" cy="939487"/>
      </dsp:txXfrm>
    </dsp:sp>
    <dsp:sp modelId="{049F3BE2-8A04-7E41-995C-0EF7F16D3672}">
      <dsp:nvSpPr>
        <dsp:cNvPr id="0" name=""/>
        <dsp:cNvSpPr/>
      </dsp:nvSpPr>
      <dsp:spPr>
        <a:xfrm rot="5400000">
          <a:off x="5110585" y="2294758"/>
          <a:ext cx="832908" cy="52019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000" kern="1200" dirty="0" err="1" smtClean="0"/>
            <a:t>Sonarqube</a:t>
          </a:r>
          <a:r>
            <a:rPr lang="zh-CN" altLang="en-US" sz="2000" kern="1200" dirty="0" smtClean="0"/>
            <a:t>、</a:t>
          </a:r>
          <a:r>
            <a:rPr lang="en-US" altLang="zh-CN" sz="2000" kern="1200" dirty="0" err="1" smtClean="0"/>
            <a:t>GitLab</a:t>
          </a:r>
          <a:r>
            <a:rPr lang="zh-CN" altLang="en-US" sz="2000" kern="1200" dirty="0" smtClean="0"/>
            <a:t>、</a:t>
          </a:r>
          <a:r>
            <a:rPr lang="en-US" altLang="zh-CN" sz="2000" kern="1200" dirty="0" smtClean="0"/>
            <a:t>Phabricator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000" kern="1200" dirty="0" smtClean="0"/>
            <a:t>阿里巴巴</a:t>
          </a:r>
          <a:r>
            <a:rPr lang="en-US" altLang="zh-CN" sz="2000" kern="1200" dirty="0" smtClean="0"/>
            <a:t>IntelliJ</a:t>
          </a:r>
          <a:r>
            <a:rPr lang="zh-CN" altLang="en-US" sz="2000" kern="1200" dirty="0" smtClean="0"/>
            <a:t> </a:t>
          </a:r>
          <a:r>
            <a:rPr lang="en-US" altLang="zh-CN" sz="2000" kern="1200" dirty="0" smtClean="0"/>
            <a:t>IDEA/Eclipse</a:t>
          </a:r>
          <a:r>
            <a:rPr lang="zh-CN" altLang="en-US" sz="2000" kern="1200" dirty="0" smtClean="0"/>
            <a:t>插件</a:t>
          </a:r>
          <a:endParaRPr lang="zh-CN" altLang="en-US" sz="2000" kern="1200" dirty="0"/>
        </a:p>
      </dsp:txBody>
      <dsp:txXfrm rot="-5400000">
        <a:off x="2926080" y="4519923"/>
        <a:ext cx="5161261" cy="751590"/>
      </dsp:txXfrm>
    </dsp:sp>
    <dsp:sp modelId="{ED8D2BE1-CF13-ED41-B9D3-7DAF507C8FE7}">
      <dsp:nvSpPr>
        <dsp:cNvPr id="0" name=""/>
        <dsp:cNvSpPr/>
      </dsp:nvSpPr>
      <dsp:spPr>
        <a:xfrm>
          <a:off x="0" y="4375150"/>
          <a:ext cx="2926080" cy="10411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800" kern="1200" dirty="0" smtClean="0"/>
            <a:t>工具推荐</a:t>
          </a:r>
          <a:endParaRPr lang="zh-CN" altLang="en-US" sz="4800" kern="1200" dirty="0"/>
        </a:p>
      </dsp:txBody>
      <dsp:txXfrm>
        <a:off x="50824" y="4425974"/>
        <a:ext cx="2824432" cy="9394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6E7AED-C425-4441-AC34-268D5755C715}">
      <dsp:nvSpPr>
        <dsp:cNvPr id="0" name=""/>
        <dsp:cNvSpPr/>
      </dsp:nvSpPr>
      <dsp:spPr>
        <a:xfrm>
          <a:off x="0" y="3369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EE12A9-028B-3749-BE89-0235A758EF75}">
      <dsp:nvSpPr>
        <dsp:cNvPr id="0" name=""/>
        <dsp:cNvSpPr/>
      </dsp:nvSpPr>
      <dsp:spPr>
        <a:xfrm>
          <a:off x="406400" y="41733"/>
          <a:ext cx="5689600" cy="5904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命名风格</a:t>
          </a:r>
          <a:endParaRPr lang="zh-CN" altLang="en-US" sz="2000" kern="1200" dirty="0"/>
        </a:p>
      </dsp:txBody>
      <dsp:txXfrm>
        <a:off x="435221" y="70554"/>
        <a:ext cx="5631958" cy="532758"/>
      </dsp:txXfrm>
    </dsp:sp>
    <dsp:sp modelId="{6F078C8F-30B8-9542-84C0-1B5FD408F4A1}">
      <dsp:nvSpPr>
        <dsp:cNvPr id="0" name=""/>
        <dsp:cNvSpPr/>
      </dsp:nvSpPr>
      <dsp:spPr>
        <a:xfrm>
          <a:off x="0" y="12441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C30F68-C222-9747-BAAA-9C6B31D91E7A}">
      <dsp:nvSpPr>
        <dsp:cNvPr id="0" name=""/>
        <dsp:cNvSpPr/>
      </dsp:nvSpPr>
      <dsp:spPr>
        <a:xfrm>
          <a:off x="406400" y="948933"/>
          <a:ext cx="5689600" cy="5904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常量定义</a:t>
          </a:r>
          <a:endParaRPr lang="zh-CN" altLang="en-US" sz="2000" kern="1200" dirty="0"/>
        </a:p>
      </dsp:txBody>
      <dsp:txXfrm>
        <a:off x="435221" y="977754"/>
        <a:ext cx="5631958" cy="532758"/>
      </dsp:txXfrm>
    </dsp:sp>
    <dsp:sp modelId="{2E8811AB-2076-F646-8825-2B6EA8F725A7}">
      <dsp:nvSpPr>
        <dsp:cNvPr id="0" name=""/>
        <dsp:cNvSpPr/>
      </dsp:nvSpPr>
      <dsp:spPr>
        <a:xfrm>
          <a:off x="0" y="21513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9B8366-43E5-2C45-992E-75F6DCF93F20}">
      <dsp:nvSpPr>
        <dsp:cNvPr id="0" name=""/>
        <dsp:cNvSpPr/>
      </dsp:nvSpPr>
      <dsp:spPr>
        <a:xfrm>
          <a:off x="406400" y="1856133"/>
          <a:ext cx="5689600" cy="5904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代码格式</a:t>
          </a:r>
          <a:endParaRPr lang="zh-CN" altLang="en-US" sz="2000" kern="1200" dirty="0"/>
        </a:p>
      </dsp:txBody>
      <dsp:txXfrm>
        <a:off x="435221" y="1884954"/>
        <a:ext cx="5631958" cy="532758"/>
      </dsp:txXfrm>
    </dsp:sp>
    <dsp:sp modelId="{E7EF070E-20AF-9F4A-BF93-61CBD1B9502C}">
      <dsp:nvSpPr>
        <dsp:cNvPr id="0" name=""/>
        <dsp:cNvSpPr/>
      </dsp:nvSpPr>
      <dsp:spPr>
        <a:xfrm>
          <a:off x="0" y="30585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CF52FB-BB13-A74F-A886-D67064707E81}">
      <dsp:nvSpPr>
        <dsp:cNvPr id="0" name=""/>
        <dsp:cNvSpPr/>
      </dsp:nvSpPr>
      <dsp:spPr>
        <a:xfrm>
          <a:off x="406400" y="2763333"/>
          <a:ext cx="5689600" cy="5904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OOP</a:t>
          </a:r>
          <a:r>
            <a:rPr lang="zh-CN" altLang="en-US" sz="2000" kern="1200" dirty="0" smtClean="0"/>
            <a:t>规约</a:t>
          </a:r>
          <a:endParaRPr lang="zh-CN" altLang="en-US" sz="2000" kern="1200" dirty="0"/>
        </a:p>
      </dsp:txBody>
      <dsp:txXfrm>
        <a:off x="435221" y="2792154"/>
        <a:ext cx="5631958" cy="532758"/>
      </dsp:txXfrm>
    </dsp:sp>
    <dsp:sp modelId="{391CCEE7-FF73-F247-B2E6-56B538B9D8DC}">
      <dsp:nvSpPr>
        <dsp:cNvPr id="0" name=""/>
        <dsp:cNvSpPr/>
      </dsp:nvSpPr>
      <dsp:spPr>
        <a:xfrm>
          <a:off x="0" y="39657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F31B2B-D3DC-A74A-9FD3-D5796A125BCA}">
      <dsp:nvSpPr>
        <dsp:cNvPr id="0" name=""/>
        <dsp:cNvSpPr/>
      </dsp:nvSpPr>
      <dsp:spPr>
        <a:xfrm>
          <a:off x="406400" y="3670533"/>
          <a:ext cx="5689600" cy="5904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控制语句</a:t>
          </a:r>
          <a:endParaRPr lang="zh-CN" altLang="en-US" sz="2000" kern="1200" dirty="0"/>
        </a:p>
      </dsp:txBody>
      <dsp:txXfrm>
        <a:off x="435221" y="3699354"/>
        <a:ext cx="5631958" cy="532758"/>
      </dsp:txXfrm>
    </dsp:sp>
    <dsp:sp modelId="{828537E8-5007-C048-82F6-73B23BEBAEE7}">
      <dsp:nvSpPr>
        <dsp:cNvPr id="0" name=""/>
        <dsp:cNvSpPr/>
      </dsp:nvSpPr>
      <dsp:spPr>
        <a:xfrm>
          <a:off x="0" y="4872933"/>
          <a:ext cx="81280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2B935D-8413-EA4B-9E26-CF283758E729}">
      <dsp:nvSpPr>
        <dsp:cNvPr id="0" name=""/>
        <dsp:cNvSpPr/>
      </dsp:nvSpPr>
      <dsp:spPr>
        <a:xfrm>
          <a:off x="406400" y="4577733"/>
          <a:ext cx="5689600" cy="5904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注释规约</a:t>
          </a:r>
          <a:endParaRPr lang="zh-CN" altLang="en-US" sz="2000" kern="1200" dirty="0"/>
        </a:p>
      </dsp:txBody>
      <dsp:txXfrm>
        <a:off x="435221" y="4606554"/>
        <a:ext cx="5631958" cy="5327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6E7AED-C425-4441-AC34-268D5755C715}">
      <dsp:nvSpPr>
        <dsp:cNvPr id="0" name=""/>
        <dsp:cNvSpPr/>
      </dsp:nvSpPr>
      <dsp:spPr>
        <a:xfrm>
          <a:off x="0" y="63555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EE12A9-028B-3749-BE89-0235A758EF75}">
      <dsp:nvSpPr>
        <dsp:cNvPr id="0" name=""/>
        <dsp:cNvSpPr/>
      </dsp:nvSpPr>
      <dsp:spPr>
        <a:xfrm>
          <a:off x="406400" y="3039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100" kern="1200" dirty="0" smtClean="0"/>
            <a:t>集合处理</a:t>
          </a:r>
        </a:p>
      </dsp:txBody>
      <dsp:txXfrm>
        <a:off x="465483" y="89476"/>
        <a:ext cx="5571434" cy="1092154"/>
      </dsp:txXfrm>
    </dsp:sp>
    <dsp:sp modelId="{390E8051-6F5D-C742-958D-A402F159F335}">
      <dsp:nvSpPr>
        <dsp:cNvPr id="0" name=""/>
        <dsp:cNvSpPr/>
      </dsp:nvSpPr>
      <dsp:spPr>
        <a:xfrm>
          <a:off x="0" y="249531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5D7BE6-4F5E-564D-A89E-EE6570087321}">
      <dsp:nvSpPr>
        <dsp:cNvPr id="0" name=""/>
        <dsp:cNvSpPr/>
      </dsp:nvSpPr>
      <dsp:spPr>
        <a:xfrm>
          <a:off x="406400" y="189015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100" kern="1200" dirty="0" smtClean="0"/>
            <a:t>并发处理</a:t>
          </a:r>
        </a:p>
      </dsp:txBody>
      <dsp:txXfrm>
        <a:off x="465483" y="1949236"/>
        <a:ext cx="5571434" cy="1092154"/>
      </dsp:txXfrm>
    </dsp:sp>
    <dsp:sp modelId="{4D2015CC-9A40-1E4B-A3D3-A8468352FC87}">
      <dsp:nvSpPr>
        <dsp:cNvPr id="0" name=""/>
        <dsp:cNvSpPr/>
      </dsp:nvSpPr>
      <dsp:spPr>
        <a:xfrm>
          <a:off x="0" y="435507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E91EE-FD56-E84A-8D9C-4DEDDD14777F}">
      <dsp:nvSpPr>
        <dsp:cNvPr id="0" name=""/>
        <dsp:cNvSpPr/>
      </dsp:nvSpPr>
      <dsp:spPr>
        <a:xfrm>
          <a:off x="406400" y="374991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100" kern="1200" dirty="0" smtClean="0"/>
            <a:t>异常处理</a:t>
          </a:r>
        </a:p>
      </dsp:txBody>
      <dsp:txXfrm>
        <a:off x="465483" y="3808996"/>
        <a:ext cx="5571434" cy="10921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6E7AED-C425-4441-AC34-268D5755C715}">
      <dsp:nvSpPr>
        <dsp:cNvPr id="0" name=""/>
        <dsp:cNvSpPr/>
      </dsp:nvSpPr>
      <dsp:spPr>
        <a:xfrm>
          <a:off x="0" y="63555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EE12A9-028B-3749-BE89-0235A758EF75}">
      <dsp:nvSpPr>
        <dsp:cNvPr id="0" name=""/>
        <dsp:cNvSpPr/>
      </dsp:nvSpPr>
      <dsp:spPr>
        <a:xfrm>
          <a:off x="406400" y="3039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100" kern="1200" dirty="0" smtClean="0"/>
            <a:t>日志规约</a:t>
          </a:r>
          <a:endParaRPr lang="zh-CN" altLang="en-US" sz="4100" kern="1200" dirty="0"/>
        </a:p>
      </dsp:txBody>
      <dsp:txXfrm>
        <a:off x="465483" y="89476"/>
        <a:ext cx="5571434" cy="1092154"/>
      </dsp:txXfrm>
    </dsp:sp>
    <dsp:sp modelId="{88D414E2-7364-1A4C-9D1C-0BB90EA47386}">
      <dsp:nvSpPr>
        <dsp:cNvPr id="0" name=""/>
        <dsp:cNvSpPr/>
      </dsp:nvSpPr>
      <dsp:spPr>
        <a:xfrm>
          <a:off x="0" y="249531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309388-9FE6-0C43-8B07-88187BA3180C}">
      <dsp:nvSpPr>
        <dsp:cNvPr id="0" name=""/>
        <dsp:cNvSpPr/>
      </dsp:nvSpPr>
      <dsp:spPr>
        <a:xfrm>
          <a:off x="406400" y="189015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100" kern="1200" dirty="0" smtClean="0"/>
            <a:t>单元测试</a:t>
          </a:r>
          <a:endParaRPr lang="zh-CN" altLang="en-US" sz="4100" kern="1200" dirty="0"/>
        </a:p>
      </dsp:txBody>
      <dsp:txXfrm>
        <a:off x="465483" y="1949236"/>
        <a:ext cx="5571434" cy="1092154"/>
      </dsp:txXfrm>
    </dsp:sp>
    <dsp:sp modelId="{7730392E-C819-5E4D-9D75-607153F221F0}">
      <dsp:nvSpPr>
        <dsp:cNvPr id="0" name=""/>
        <dsp:cNvSpPr/>
      </dsp:nvSpPr>
      <dsp:spPr>
        <a:xfrm>
          <a:off x="0" y="435507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A1995F-13DA-434C-AC35-446DB57D052F}">
      <dsp:nvSpPr>
        <dsp:cNvPr id="0" name=""/>
        <dsp:cNvSpPr/>
      </dsp:nvSpPr>
      <dsp:spPr>
        <a:xfrm>
          <a:off x="406400" y="374991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100" kern="1200" dirty="0" smtClean="0"/>
            <a:t>SQL</a:t>
          </a:r>
          <a:r>
            <a:rPr lang="zh-CN" altLang="en-US" sz="4100" kern="1200" dirty="0" smtClean="0"/>
            <a:t>优化</a:t>
          </a:r>
          <a:endParaRPr lang="zh-CN" altLang="en-US" sz="4100" kern="1200" dirty="0"/>
        </a:p>
      </dsp:txBody>
      <dsp:txXfrm>
        <a:off x="465483" y="3808996"/>
        <a:ext cx="5571434" cy="10921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6E7AED-C425-4441-AC34-268D5755C715}">
      <dsp:nvSpPr>
        <dsp:cNvPr id="0" name=""/>
        <dsp:cNvSpPr/>
      </dsp:nvSpPr>
      <dsp:spPr>
        <a:xfrm>
          <a:off x="0" y="63555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EE12A9-028B-3749-BE89-0235A758EF75}">
      <dsp:nvSpPr>
        <dsp:cNvPr id="0" name=""/>
        <dsp:cNvSpPr/>
      </dsp:nvSpPr>
      <dsp:spPr>
        <a:xfrm>
          <a:off x="406400" y="3039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100" kern="1200" dirty="0" smtClean="0"/>
            <a:t>权限验证</a:t>
          </a:r>
          <a:endParaRPr lang="zh-CN" altLang="en-US" sz="4100" kern="1200" dirty="0"/>
        </a:p>
      </dsp:txBody>
      <dsp:txXfrm>
        <a:off x="465483" y="89476"/>
        <a:ext cx="5571434" cy="1092154"/>
      </dsp:txXfrm>
    </dsp:sp>
    <dsp:sp modelId="{42E8BF12-AE92-EC47-9D83-8066264032C0}">
      <dsp:nvSpPr>
        <dsp:cNvPr id="0" name=""/>
        <dsp:cNvSpPr/>
      </dsp:nvSpPr>
      <dsp:spPr>
        <a:xfrm>
          <a:off x="0" y="249531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EB3753-059B-7D4F-ACE1-15310588607C}">
      <dsp:nvSpPr>
        <dsp:cNvPr id="0" name=""/>
        <dsp:cNvSpPr/>
      </dsp:nvSpPr>
      <dsp:spPr>
        <a:xfrm>
          <a:off x="406400" y="189015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100" kern="1200" dirty="0" smtClean="0"/>
            <a:t>数据脱敏</a:t>
          </a:r>
          <a:endParaRPr lang="zh-CN" altLang="en-US" sz="4100" kern="1200" dirty="0"/>
        </a:p>
      </dsp:txBody>
      <dsp:txXfrm>
        <a:off x="465483" y="1949236"/>
        <a:ext cx="5571434" cy="1092154"/>
      </dsp:txXfrm>
    </dsp:sp>
    <dsp:sp modelId="{0CE13C34-027B-5E4F-9D96-6C0FFAC00A20}">
      <dsp:nvSpPr>
        <dsp:cNvPr id="0" name=""/>
        <dsp:cNvSpPr/>
      </dsp:nvSpPr>
      <dsp:spPr>
        <a:xfrm>
          <a:off x="0" y="435507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9B5599-EA89-9146-84B9-CBD543AACFB7}">
      <dsp:nvSpPr>
        <dsp:cNvPr id="0" name=""/>
        <dsp:cNvSpPr/>
      </dsp:nvSpPr>
      <dsp:spPr>
        <a:xfrm>
          <a:off x="406400" y="374991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100" kern="1200" dirty="0" smtClean="0"/>
            <a:t>其他</a:t>
          </a:r>
          <a:endParaRPr lang="zh-CN" altLang="en-US" sz="4100" kern="1200" dirty="0"/>
        </a:p>
      </dsp:txBody>
      <dsp:txXfrm>
        <a:off x="465483" y="3808996"/>
        <a:ext cx="5571434" cy="10921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6E7AED-C425-4441-AC34-268D5755C715}">
      <dsp:nvSpPr>
        <dsp:cNvPr id="0" name=""/>
        <dsp:cNvSpPr/>
      </dsp:nvSpPr>
      <dsp:spPr>
        <a:xfrm>
          <a:off x="0" y="63555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EE12A9-028B-3749-BE89-0235A758EF75}">
      <dsp:nvSpPr>
        <dsp:cNvPr id="0" name=""/>
        <dsp:cNvSpPr/>
      </dsp:nvSpPr>
      <dsp:spPr>
        <a:xfrm>
          <a:off x="406400" y="3039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100" kern="1200" dirty="0" err="1" smtClean="0"/>
            <a:t>Sonarqube</a:t>
          </a:r>
          <a:endParaRPr lang="zh-CN" altLang="en-US" sz="4100" kern="1200" dirty="0"/>
        </a:p>
      </dsp:txBody>
      <dsp:txXfrm>
        <a:off x="465483" y="89476"/>
        <a:ext cx="5571434" cy="1092154"/>
      </dsp:txXfrm>
    </dsp:sp>
    <dsp:sp modelId="{8DD1B3BF-3F78-B443-BFED-A441200226D5}">
      <dsp:nvSpPr>
        <dsp:cNvPr id="0" name=""/>
        <dsp:cNvSpPr/>
      </dsp:nvSpPr>
      <dsp:spPr>
        <a:xfrm>
          <a:off x="0" y="249531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6C0454-70A9-F14A-909B-75F816C37ADC}">
      <dsp:nvSpPr>
        <dsp:cNvPr id="0" name=""/>
        <dsp:cNvSpPr/>
      </dsp:nvSpPr>
      <dsp:spPr>
        <a:xfrm>
          <a:off x="406400" y="189015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100" kern="1200" dirty="0" smtClean="0"/>
            <a:t>开发插件</a:t>
          </a:r>
          <a:endParaRPr lang="zh-CN" altLang="en-US" sz="4100" kern="1200" dirty="0"/>
        </a:p>
      </dsp:txBody>
      <dsp:txXfrm>
        <a:off x="465483" y="1949236"/>
        <a:ext cx="5571434" cy="1092154"/>
      </dsp:txXfrm>
    </dsp:sp>
    <dsp:sp modelId="{1D3B7AFB-6306-AF45-997D-B5F771641D6D}">
      <dsp:nvSpPr>
        <dsp:cNvPr id="0" name=""/>
        <dsp:cNvSpPr/>
      </dsp:nvSpPr>
      <dsp:spPr>
        <a:xfrm>
          <a:off x="0" y="4355073"/>
          <a:ext cx="81280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0EB8EE-22CF-F547-B173-EF9E87DF61A9}">
      <dsp:nvSpPr>
        <dsp:cNvPr id="0" name=""/>
        <dsp:cNvSpPr/>
      </dsp:nvSpPr>
      <dsp:spPr>
        <a:xfrm>
          <a:off x="406400" y="3749913"/>
          <a:ext cx="5689600" cy="1210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100" kern="1200" dirty="0" err="1" smtClean="0"/>
            <a:t>GitLab</a:t>
          </a:r>
          <a:r>
            <a:rPr lang="zh-CN" altLang="en-US" sz="4100" kern="1200" dirty="0" smtClean="0"/>
            <a:t>、</a:t>
          </a:r>
          <a:r>
            <a:rPr lang="en-US" altLang="zh-CN" sz="4100" kern="1200" dirty="0" smtClean="0"/>
            <a:t>Phabricator</a:t>
          </a:r>
          <a:endParaRPr lang="zh-CN" altLang="en-US" sz="4100" kern="1200" dirty="0"/>
        </a:p>
      </dsp:txBody>
      <dsp:txXfrm>
        <a:off x="465483" y="3808996"/>
        <a:ext cx="5571434" cy="10921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DB16-C66C-4E8A-B08C-E4658D560A07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83EBC-2E8E-4AC2-BA74-D604318479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tiff>
</file>

<file path=ppt/media/image21.png>
</file>

<file path=ppt/media/image22.png>
</file>

<file path=ppt/media/image23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9B1A8-B760-0449-AC41-701F22C36C40}" type="datetimeFigureOut">
              <a:rPr kumimoji="1" lang="zh-CN" altLang="en-US" smtClean="0"/>
              <a:t>2018/7/5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DBFF5-ADEB-3A4C-ABA1-1B0A31646B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7</a:t>
            </a:r>
            <a:r>
              <a:rPr kumimoji="1" lang="zh-CN" altLang="en-US" dirty="0" smtClean="0"/>
              <a:t>次课，分别从业务架构、开发规范、开发流程、基础组件四大主题来培训，内容分别是房源业务、客源业务、签中业务、代码规范、中间件使用规范、基础组件、开发流程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9378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Homelink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H0me1ink</a:t>
            </a:r>
          </a:p>
          <a:p>
            <a:r>
              <a:rPr kumimoji="1" lang="zh-CN" altLang="en-US" dirty="0" smtClean="0"/>
              <a:t>序列化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57651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控制语句无论几行，都要大括号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不在条件判断中使用复杂语句、特别是远程调用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1304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/</a:t>
            </a:r>
            <a:r>
              <a:rPr kumimoji="1" lang="zh-CN" altLang="en-US" dirty="0" smtClean="0"/>
              <a:t>** **</a:t>
            </a:r>
            <a:r>
              <a:rPr kumimoji="1" lang="en-US" altLang="zh-CN" dirty="0" smtClean="0"/>
              <a:t>/</a:t>
            </a:r>
            <a:r>
              <a:rPr kumimoji="1" lang="zh-CN" altLang="en-US" baseline="0" dirty="0" smtClean="0"/>
              <a:t> 与 </a:t>
            </a:r>
            <a:r>
              <a:rPr kumimoji="1" lang="en-US" altLang="zh-CN" baseline="0" dirty="0" smtClean="0"/>
              <a:t>//</a:t>
            </a:r>
            <a:r>
              <a:rPr kumimoji="1" lang="zh-CN" altLang="en-US" baseline="0" dirty="0" smtClean="0"/>
              <a:t> 两种风格的注释不讲</a:t>
            </a:r>
            <a:endParaRPr kumimoji="1" lang="en-US" altLang="zh-CN" baseline="0" dirty="0" smtClean="0"/>
          </a:p>
          <a:p>
            <a:r>
              <a:rPr kumimoji="1" lang="zh-CN" altLang="en-US" baseline="0" dirty="0" smtClean="0"/>
              <a:t>主要就是要求大家的代码做到自解释，除了类与方法，其他的代码都可以自解释，无法自解释的，加注释</a:t>
            </a:r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73683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51431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在应用程序的执行期间，只要对象的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equals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方法的比较操作所用的信息没有被修改，那么对这个对象调用多次，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hashCode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方法都必须始终如一地返回同一个整数。在同一个应用程序的多次执行过程中，每次执行所返回的整数可以不一致。</a:t>
            </a:r>
          </a:p>
          <a:p>
            <a:pPr latinLnBrk="1"/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如果两个对象根据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equals(Object)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方法比较结果相等的，那么调用这两个对象中任意一个对象的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hashCode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方法都必须产生同样的整数结果。</a:t>
            </a:r>
          </a:p>
          <a:p>
            <a:pPr latinLnBrk="1"/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如果两个对象根据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equals(Object)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方法比较是不相等的，那么调用这两个对象中任意一个对象的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hashCode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方法不一定要产生不一样的整数结果。但是我们应该知道，给不相等的对象产生不相同的整数结果，可以提高散列表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hashtable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的性能。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86363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单例线程安全</a:t>
            </a:r>
            <a:endParaRPr kumimoji="1" lang="en-US" altLang="zh-CN" dirty="0" smtClean="0"/>
          </a:p>
          <a:p>
            <a:r>
              <a:rPr kumimoji="1" lang="zh-CN" altLang="en-US" dirty="0" smtClean="0"/>
              <a:t>线程名有意义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不要使用</a:t>
            </a:r>
            <a:r>
              <a:rPr kumimoji="1" lang="en-US" altLang="zh-CN" dirty="0" err="1" smtClean="0"/>
              <a:t>SimpleDateFormat</a:t>
            </a:r>
            <a:endParaRPr kumimoji="1" lang="en-US" altLang="zh-CN" dirty="0" smtClean="0"/>
          </a:p>
          <a:p>
            <a:r>
              <a:rPr kumimoji="1" lang="zh-CN" altLang="en-US" dirty="0" smtClean="0"/>
              <a:t>使用线程池</a:t>
            </a:r>
            <a:endParaRPr kumimoji="1" lang="en-US" altLang="zh-CN" dirty="0" smtClean="0"/>
          </a:p>
          <a:p>
            <a:r>
              <a:rPr kumimoji="1" lang="zh-CN" altLang="en-US" dirty="0" smtClean="0"/>
              <a:t>并发工具优先</a:t>
            </a:r>
            <a:r>
              <a:rPr kumimoji="1" lang="en-US" altLang="zh-CN" dirty="0" smtClean="0"/>
              <a:t>wait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notify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1678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蹭一下世界杯的热度，为什么讲代码规范，是因为代码规范就相当于足球里面的基础训练，比如耐力训练、力量训练、速度训练、传球、带球、颠球等的训练；</a:t>
            </a:r>
            <a:endParaRPr kumimoji="1" lang="en-US" altLang="zh-CN" dirty="0" smtClean="0"/>
          </a:p>
          <a:p>
            <a:r>
              <a:rPr kumimoji="1" lang="zh-CN" altLang="en-US" dirty="0" smtClean="0"/>
              <a:t>可能不如过人、射门、比赛那么吸引人，但是确实团队合作最重要的基础，同时也是球员打好基础，为以后更高的成长打好的基础。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1677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主要从代码风格、代码质量、工程质量、安全规约这四个方向讲解，最后会做一些工具推荐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0441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8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类、成员变量、常量、自定义命名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9747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驼峰、常量大写、自定义命名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9245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编程中不可以有任何魔数、魔法值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945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大括号、缩进、控制语句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75344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5664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7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5400" b="1" kern="1200" cap="none" spc="-150" baseline="0" dirty="0">
                <a:solidFill>
                  <a:schemeClr val="bg1"/>
                </a:solidFill>
                <a:latin typeface="+mn-lt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+mn-lt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64144" y="1227374"/>
            <a:ext cx="10515600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E21D2E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E21D2E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3210234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2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 smtClean="0"/>
              <a:t>Photo</a:t>
            </a:r>
            <a:endParaRPr lang="en-US" dirty="0"/>
          </a:p>
        </p:txBody>
      </p:sp>
      <p:sp>
        <p:nvSpPr>
          <p:cNvPr id="10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E21D2E"/>
              </a:buClr>
              <a:defRPr lang="zh-CN" altLang="en-US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E21D2E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  <p:sp>
        <p:nvSpPr>
          <p:cNvPr id="11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51810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2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0"/>
            <a:ext cx="4572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10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  <p:sp>
        <p:nvSpPr>
          <p:cNvPr id="11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E21D2E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E21D2E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962897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 smtClean="0"/>
              <a:t>Click icon to create chart</a:t>
            </a:r>
          </a:p>
        </p:txBody>
      </p:sp>
      <p:sp>
        <p:nvSpPr>
          <p:cNvPr id="8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8737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54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234057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1104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64144" y="1227374"/>
            <a:ext cx="10515600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F15A09"/>
              </a:buClr>
              <a:defRPr lang="en-US" altLang="zh-CN" sz="2000" b="0" kern="1200" dirty="0" smtClean="0">
                <a:solidFill>
                  <a:srgbClr val="41404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F15A09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  <p:sp>
        <p:nvSpPr>
          <p:cNvPr id="4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55698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3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 smtClean="0"/>
              <a:t>Photo</a:t>
            </a:r>
            <a:endParaRPr 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F15A09"/>
              </a:buClr>
              <a:defRPr lang="zh-CN" altLang="en-US" sz="2000" b="0" kern="1200" dirty="0" smtClean="0">
                <a:solidFill>
                  <a:srgbClr val="41404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15A09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  <p:sp>
        <p:nvSpPr>
          <p:cNvPr id="16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5583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3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412343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11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5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chemeClr val="accent5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9006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 smtClean="0"/>
              <a:t>Click icon to create chart</a:t>
            </a:r>
          </a:p>
        </p:txBody>
      </p:sp>
      <p:sp>
        <p:nvSpPr>
          <p:cNvPr id="5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2948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54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4271418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94352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64144" y="1227374"/>
            <a:ext cx="10515600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009F89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009F89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  <p:sp>
        <p:nvSpPr>
          <p:cNvPr id="4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26387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4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 smtClean="0"/>
              <a:t>Photo</a:t>
            </a:r>
            <a:endParaRPr 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009F89"/>
              </a:buClr>
              <a:defRPr lang="zh-CN" altLang="en-US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009F89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  <p:sp>
        <p:nvSpPr>
          <p:cNvPr id="16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89798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4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0"/>
            <a:ext cx="4572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12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009F89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009F89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45293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 smtClean="0"/>
              <a:t>Click icon to create chart</a:t>
            </a:r>
          </a:p>
        </p:txBody>
      </p:sp>
      <p:sp>
        <p:nvSpPr>
          <p:cNvPr id="4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945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60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1055840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73618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64144" y="1227374"/>
            <a:ext cx="10515600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DC466B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DC466B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  <p:sp>
        <p:nvSpPr>
          <p:cNvPr id="5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7645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5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 smtClean="0"/>
              <a:t>Photo</a:t>
            </a:r>
            <a:endParaRPr 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DC466B"/>
              </a:buClr>
              <a:defRPr lang="zh-CN" altLang="en-US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DC466B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  <p:sp>
        <p:nvSpPr>
          <p:cNvPr id="16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83614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9"/>
            <a:ext cx="10515600" cy="4799440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1"/>
              </a:buClr>
              <a:defRPr lang="zh-CN" altLang="en-US" sz="2000" b="0" kern="1200" dirty="0" smtClean="0">
                <a:solidFill>
                  <a:srgbClr val="41404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5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0"/>
            <a:ext cx="4572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FE457F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FE457F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506955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 smtClean="0"/>
              <a:t>Click icon to create chart</a:t>
            </a:r>
          </a:p>
        </p:txBody>
      </p:sp>
      <p:sp>
        <p:nvSpPr>
          <p:cNvPr id="5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65356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1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 smtClean="0"/>
              <a:t>Photo</a:t>
            </a:r>
            <a:endParaRPr 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1"/>
              </a:buClr>
              <a:defRPr lang="zh-CN" altLang="en-US" sz="2000" b="0" kern="1200" dirty="0" smtClean="0">
                <a:solidFill>
                  <a:srgbClr val="41404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  <p:sp>
        <p:nvSpPr>
          <p:cNvPr id="16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1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0"/>
            <a:ext cx="4572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1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2E71F3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 smtClean="0"/>
              <a:t>Click icon to create chart</a:t>
            </a:r>
          </a:p>
        </p:txBody>
      </p:sp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2"/>
            <a:ext cx="12192001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9105" y="2873686"/>
            <a:ext cx="2953788" cy="11106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54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8880532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40913" y="365126"/>
            <a:ext cx="10542429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 smtClean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76425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eg"/><Relationship Id="rId10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theme" Target="../theme/theme2.xml"/><Relationship Id="rId8" Type="http://schemas.openxmlformats.org/officeDocument/2006/relationships/image" Target="../media/image6.jpeg"/><Relationship Id="rId9" Type="http://schemas.openxmlformats.org/officeDocument/2006/relationships/image" Target="../media/image7.jpeg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theme" Target="../theme/theme3.xml"/><Relationship Id="rId8" Type="http://schemas.openxmlformats.org/officeDocument/2006/relationships/image" Target="../media/image9.jpeg"/><Relationship Id="rId9" Type="http://schemas.openxmlformats.org/officeDocument/2006/relationships/image" Target="../media/image10.jpeg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theme" Target="../theme/theme4.xml"/><Relationship Id="rId8" Type="http://schemas.openxmlformats.org/officeDocument/2006/relationships/image" Target="../media/image12.jpeg"/><Relationship Id="rId9" Type="http://schemas.openxmlformats.org/officeDocument/2006/relationships/image" Target="../media/image13.jpeg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9.xml"/><Relationship Id="rId5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1.xml"/><Relationship Id="rId7" Type="http://schemas.openxmlformats.org/officeDocument/2006/relationships/theme" Target="../theme/theme5.xml"/><Relationship Id="rId8" Type="http://schemas.openxmlformats.org/officeDocument/2006/relationships/image" Target="../media/image15.jpeg"/><Relationship Id="rId9" Type="http://schemas.openxmlformats.org/officeDocument/2006/relationships/image" Target="../media/image16.jpeg"/><Relationship Id="rId1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2F71F4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 smtClean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 smtClean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2F71F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="" xmlns:a16="http://schemas.microsoft.com/office/drawing/2014/main" id="{1387EF97-D63F-904A-979C-710B9A2E342C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1543" y="0"/>
            <a:ext cx="899989" cy="46516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0" r:id="rId2"/>
    <p:sldLayoutId id="2147483649" r:id="rId3"/>
    <p:sldLayoutId id="2147483661" r:id="rId4"/>
    <p:sldLayoutId id="2147483651" r:id="rId5"/>
    <p:sldLayoutId id="2147483654" r:id="rId6"/>
    <p:sldLayoutId id="2147483663" r:id="rId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DB344868-F9A2-7845-AEB0-CC817113698D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1655" y="5226"/>
            <a:ext cx="879764" cy="454709"/>
          </a:xfrm>
          <a:prstGeom prst="rect">
            <a:avLst/>
          </a:prstGeom>
        </p:spPr>
      </p:pic>
      <p:sp>
        <p:nvSpPr>
          <p:cNvPr id="9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E21D2E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 smtClean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 smtClean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E21D2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62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6" r:id="rId2"/>
    <p:sldLayoutId id="2147483741" r:id="rId3"/>
    <p:sldLayoutId id="2147483742" r:id="rId4"/>
    <p:sldLayoutId id="2147483743" r:id="rId5"/>
    <p:sldLayoutId id="2147483744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F15A09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 smtClean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 smtClean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F15A09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1543" y="1527"/>
            <a:ext cx="896716" cy="46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290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70" r:id="rId3"/>
    <p:sldLayoutId id="2147483751" r:id="rId4"/>
    <p:sldLayoutId id="2147483752" r:id="rId5"/>
    <p:sldLayoutId id="2147483753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F15A09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 smtClean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 smtClean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009F89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  <a:solidFill>
            <a:srgbClr val="009F89"/>
          </a:solidFill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493" y="2411"/>
            <a:ext cx="894039" cy="46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992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62" r:id="rId3"/>
    <p:sldLayoutId id="2147483759" r:id="rId4"/>
    <p:sldLayoutId id="2147483760" r:id="rId5"/>
    <p:sldLayoutId id="2147483761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F15A09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 smtClean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 smtClean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DC466B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  <a:solidFill>
            <a:srgbClr val="DC466B"/>
          </a:solidFill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62885" y="1519"/>
            <a:ext cx="907174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34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71" r:id="rId3"/>
    <p:sldLayoutId id="2147483766" r:id="rId4"/>
    <p:sldLayoutId id="2147483767" r:id="rId5"/>
    <p:sldLayoutId id="2147483768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23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phabricator.lianjia.com/" TargetMode="External"/><Relationship Id="rId4" Type="http://schemas.openxmlformats.org/officeDocument/2006/relationships/hyperlink" Target="https://www.aliyun.com/jiaocheng/770102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sonarqube.org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1788" y="0"/>
            <a:ext cx="12190212" cy="6858000"/>
          </a:xfrm>
          <a:prstGeom prst="rect">
            <a:avLst/>
          </a:prstGeom>
        </p:spPr>
      </p:pic>
      <p:sp>
        <p:nvSpPr>
          <p:cNvPr id="4" name="Title 16"/>
          <p:cNvSpPr txBox="1"/>
          <p:nvPr/>
        </p:nvSpPr>
        <p:spPr bwMode="gray">
          <a:xfrm>
            <a:off x="548641" y="716699"/>
            <a:ext cx="9960236" cy="3026868"/>
          </a:xfrm>
          <a:prstGeom prst="rect">
            <a:avLst/>
          </a:prstGeom>
        </p:spPr>
        <p:txBody>
          <a:bodyPr vert="horz" lIns="0" tIns="60949" rIns="121899" bIns="60949" rtlCol="0" anchor="b" anchorCtr="0">
            <a:normAutofit/>
          </a:bodyPr>
          <a:lstStyle>
            <a:lvl1pPr marL="0" algn="l" defTabSz="1218565" rtl="0" eaLnBrk="1" latinLnBrk="0" hangingPunct="1">
              <a:lnSpc>
                <a:spcPts val="7000"/>
              </a:lnSpc>
              <a:spcBef>
                <a:spcPct val="0"/>
              </a:spcBef>
              <a:buNone/>
              <a:defRPr lang="en-US" sz="80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zh-CN" altLang="en-US" sz="5400" b="0" dirty="0" smtClean="0">
                <a:latin typeface="+mj-ea"/>
                <a:ea typeface="+mj-ea"/>
              </a:rPr>
              <a:t>开发规范</a:t>
            </a:r>
            <a:r>
              <a:rPr lang="en-US" altLang="zh-CN" sz="5400" b="0" dirty="0" smtClean="0">
                <a:latin typeface="+mj-ea"/>
                <a:ea typeface="+mj-ea"/>
              </a:rPr>
              <a:t>-</a:t>
            </a:r>
            <a:r>
              <a:rPr lang="zh-CN" altLang="en-US" sz="5400" b="0" dirty="0" smtClean="0">
                <a:latin typeface="+mj-ea"/>
                <a:ea typeface="+mj-ea"/>
              </a:rPr>
              <a:t>代码规范</a:t>
            </a:r>
            <a:endParaRPr lang="en-US" altLang="zh-CN" sz="5400" b="0" dirty="0" smtClean="0">
              <a:latin typeface="+mj-ea"/>
              <a:ea typeface="+mj-ea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 bwMode="gray">
          <a:xfrm>
            <a:off x="559081" y="3727476"/>
            <a:ext cx="9949796" cy="45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defTabSz="1218565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2600" b="0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09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9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1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7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3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5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61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 smtClean="0">
                <a:latin typeface="+mj-ea"/>
                <a:ea typeface="+mj-ea"/>
              </a:rPr>
              <a:t>班 传 玉 </a:t>
            </a:r>
            <a:r>
              <a:rPr lang="en-US" altLang="zh-CN" sz="1600" dirty="0" smtClean="0">
                <a:latin typeface="+mj-ea"/>
                <a:ea typeface="+mj-ea"/>
              </a:rPr>
              <a:t>|</a:t>
            </a:r>
            <a:r>
              <a:rPr lang="zh-CN" altLang="en-US" sz="1600" dirty="0" smtClean="0">
                <a:latin typeface="+mj-ea"/>
                <a:ea typeface="+mj-ea"/>
              </a:rPr>
              <a:t> </a:t>
            </a:r>
            <a:r>
              <a:rPr lang="en-US" altLang="zh-CN" sz="1600" dirty="0" smtClean="0">
                <a:latin typeface="+mj-ea"/>
                <a:ea typeface="+mj-ea"/>
              </a:rPr>
              <a:t>2018</a:t>
            </a:r>
            <a:r>
              <a:rPr lang="zh-CN" altLang="en-US" sz="1600" dirty="0" smtClean="0">
                <a:latin typeface="+mj-ea"/>
                <a:ea typeface="+mj-ea"/>
              </a:rPr>
              <a:t> 年 </a:t>
            </a:r>
            <a:r>
              <a:rPr lang="en-US" altLang="zh-CN" sz="1600" dirty="0" smtClean="0">
                <a:latin typeface="+mj-ea"/>
                <a:ea typeface="+mj-ea"/>
              </a:rPr>
              <a:t>7</a:t>
            </a:r>
            <a:r>
              <a:rPr lang="zh-CN" altLang="en-US" sz="1600" dirty="0" smtClean="0">
                <a:latin typeface="+mj-ea"/>
                <a:ea typeface="+mj-ea"/>
              </a:rPr>
              <a:t> 月 </a:t>
            </a:r>
            <a:r>
              <a:rPr lang="en-US" altLang="zh-CN" sz="1600" dirty="0" smtClean="0">
                <a:latin typeface="+mj-ea"/>
                <a:ea typeface="+mj-ea"/>
              </a:rPr>
              <a:t>5</a:t>
            </a:r>
            <a:r>
              <a:rPr lang="zh-CN" altLang="en-US" sz="1600" dirty="0" smtClean="0">
                <a:latin typeface="+mj-ea"/>
                <a:ea typeface="+mj-ea"/>
              </a:rPr>
              <a:t> 日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7CCEAC8F-A7CA-7D4E-A829-6C5B8D7D496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28363" y="5659485"/>
            <a:ext cx="2117388" cy="79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861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代码格式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438" y="1017432"/>
            <a:ext cx="9442450" cy="507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0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所有的覆写方法，必须加</a:t>
            </a:r>
            <a:r>
              <a:rPr kumimoji="1" lang="en-US" altLang="zh-CN" dirty="0" smtClean="0"/>
              <a:t>@Override</a:t>
            </a:r>
            <a:r>
              <a:rPr kumimoji="1" lang="zh-CN" altLang="en-US" dirty="0" smtClean="0"/>
              <a:t>注解</a:t>
            </a:r>
            <a:endParaRPr kumimoji="1" lang="en-US" altLang="zh-CN" dirty="0" smtClean="0"/>
          </a:p>
          <a:p>
            <a:r>
              <a:rPr kumimoji="1" lang="en-US" altLang="zh-CN" dirty="0" smtClean="0"/>
              <a:t>Object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equals</a:t>
            </a:r>
            <a:r>
              <a:rPr kumimoji="1" lang="zh-CN" altLang="en-US" dirty="0" smtClean="0"/>
              <a:t>方法容易抛空指针异常，应该使用常量或者确定有值的对象调用</a:t>
            </a:r>
            <a:r>
              <a:rPr kumimoji="1" lang="en-US" altLang="zh-CN" dirty="0" smtClean="0"/>
              <a:t>equals</a:t>
            </a:r>
            <a:r>
              <a:rPr kumimoji="1" lang="zh-CN" altLang="en-US" dirty="0" smtClean="0"/>
              <a:t>，如：</a:t>
            </a:r>
            <a:r>
              <a:rPr kumimoji="1" lang="en-US" altLang="zh-CN" dirty="0" smtClean="0"/>
              <a:t>”</a:t>
            </a:r>
            <a:r>
              <a:rPr kumimoji="1" lang="en-US" altLang="zh-CN" dirty="0" err="1" smtClean="0"/>
              <a:t>test”.equals</a:t>
            </a:r>
            <a:r>
              <a:rPr kumimoji="1" lang="en-US" altLang="zh-CN" dirty="0" smtClean="0"/>
              <a:t>(object);</a:t>
            </a:r>
          </a:p>
          <a:p>
            <a:r>
              <a:rPr kumimoji="1" lang="zh-CN" altLang="en-US" dirty="0" smtClean="0"/>
              <a:t>序列化类新增属性时，不要修改</a:t>
            </a:r>
            <a:r>
              <a:rPr kumimoji="1" lang="en-US" altLang="zh-CN" dirty="0" err="1" smtClean="0"/>
              <a:t>serialVersionUID</a:t>
            </a:r>
            <a:r>
              <a:rPr kumimoji="1" lang="zh-CN" altLang="en-US" dirty="0" smtClean="0"/>
              <a:t>字段，避免反序列化失败，除非故意做不兼容升级</a:t>
            </a:r>
            <a:endParaRPr kumimoji="1"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OOP</a:t>
            </a:r>
            <a:r>
              <a:rPr kumimoji="1" lang="zh-CN" altLang="en-US" dirty="0" smtClean="0"/>
              <a:t>规约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538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if/else/for/while/do</a:t>
            </a:r>
            <a:r>
              <a:rPr kumimoji="1" lang="zh-CN" altLang="en-US" dirty="0" smtClean="0"/>
              <a:t>语句中必须使用大括号，即使只有一行代码</a:t>
            </a:r>
            <a:endParaRPr kumimoji="1" lang="en-US" altLang="zh-CN" dirty="0" smtClean="0"/>
          </a:p>
          <a:p>
            <a:r>
              <a:rPr kumimoji="1" lang="zh-CN" altLang="en-US" dirty="0" smtClean="0"/>
              <a:t>除常用方法（如</a:t>
            </a:r>
            <a:r>
              <a:rPr kumimoji="1" lang="en-US" altLang="zh-CN" dirty="0" err="1" smtClean="0"/>
              <a:t>getXxx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isXxx</a:t>
            </a:r>
            <a:r>
              <a:rPr kumimoji="1" lang="zh-CN" altLang="en-US" dirty="0" smtClean="0"/>
              <a:t>）外，不要在条件判断中执行其他复杂的语句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控制语句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316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代码尽量做到自解释，无法自解释的，使用注释说明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注释规约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054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代码质量</a:t>
            </a:r>
            <a:endParaRPr kumimoji="1" lang="zh-CN" altLang="en-US" dirty="0"/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101526963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025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覆盖</a:t>
            </a:r>
            <a:r>
              <a:rPr kumimoji="1" lang="en-US" altLang="zh-CN" dirty="0" smtClean="0"/>
              <a:t>equals</a:t>
            </a:r>
            <a:r>
              <a:rPr kumimoji="1" lang="zh-CN" altLang="en-US" dirty="0" smtClean="0"/>
              <a:t>要遵守自反性、对称性、传递性、一致性</a:t>
            </a:r>
            <a:r>
              <a:rPr kumimoji="1" lang="en-US" altLang="zh-CN" dirty="0" smtClean="0"/>
              <a:t>-《Effective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Java》</a:t>
            </a:r>
          </a:p>
          <a:p>
            <a:r>
              <a:rPr kumimoji="1" lang="zh-CN" altLang="en-US" dirty="0" smtClean="0"/>
              <a:t>覆盖</a:t>
            </a:r>
            <a:r>
              <a:rPr kumimoji="1" lang="en-US" altLang="zh-CN" dirty="0" smtClean="0"/>
              <a:t>equals</a:t>
            </a:r>
            <a:r>
              <a:rPr kumimoji="1" lang="zh-CN" altLang="en-US" dirty="0" smtClean="0"/>
              <a:t>时总要覆盖</a:t>
            </a:r>
            <a:r>
              <a:rPr kumimoji="1" lang="en-US" altLang="zh-CN" dirty="0" err="1" smtClean="0"/>
              <a:t>hashCode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不要在</a:t>
            </a:r>
            <a:r>
              <a:rPr kumimoji="1" lang="en-US" altLang="zh-CN" dirty="0" err="1" smtClean="0"/>
              <a:t>foreach</a:t>
            </a:r>
            <a:r>
              <a:rPr kumimoji="1" lang="zh-CN" altLang="en-US" dirty="0" smtClean="0"/>
              <a:t>循环里进行元素的</a:t>
            </a:r>
            <a:r>
              <a:rPr kumimoji="1" lang="en-US" altLang="zh-CN" dirty="0" smtClean="0"/>
              <a:t>remove/add</a:t>
            </a:r>
            <a:r>
              <a:rPr kumimoji="1" lang="zh-CN" altLang="en-US" dirty="0" smtClean="0"/>
              <a:t>操作</a:t>
            </a:r>
            <a:endParaRPr kumimoji="1"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集合处理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188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获取单例对象需要保证线程安全，其中的方法也要保证线程安全</a:t>
            </a:r>
            <a:endParaRPr kumimoji="1" lang="en-US" altLang="zh-CN" dirty="0" smtClean="0"/>
          </a:p>
          <a:p>
            <a:r>
              <a:rPr kumimoji="1" lang="zh-CN" altLang="en-US" dirty="0" smtClean="0"/>
              <a:t>创建线程或者线程池时要指定有意义的线程名称，方便出错时回溯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SimpleDateFormat</a:t>
            </a:r>
            <a:r>
              <a:rPr kumimoji="1" lang="zh-CN" altLang="en-US" dirty="0" smtClean="0"/>
              <a:t>是线程不安全的类，一般不要定义为</a:t>
            </a:r>
            <a:r>
              <a:rPr kumimoji="1" lang="en-US" altLang="zh-CN" dirty="0" smtClean="0"/>
              <a:t>static</a:t>
            </a:r>
            <a:r>
              <a:rPr kumimoji="1" lang="zh-CN" altLang="en-US" dirty="0" smtClean="0"/>
              <a:t>，如果涉及到并发，建议使用</a:t>
            </a:r>
            <a:r>
              <a:rPr kumimoji="1" lang="en-US" altLang="zh-CN" dirty="0" smtClean="0"/>
              <a:t>Apache</a:t>
            </a:r>
            <a:r>
              <a:rPr kumimoji="1" lang="zh-CN" altLang="en-US" dirty="0" smtClean="0"/>
              <a:t>的</a:t>
            </a:r>
            <a:r>
              <a:rPr kumimoji="1" lang="en-US" altLang="zh-CN" dirty="0" err="1" smtClean="0"/>
              <a:t>FastDateFormat</a:t>
            </a:r>
            <a:r>
              <a:rPr kumimoji="1" lang="zh-CN" altLang="en-US" dirty="0" smtClean="0"/>
              <a:t>或者</a:t>
            </a:r>
            <a:r>
              <a:rPr kumimoji="1" lang="en-US" altLang="zh-CN" dirty="0" smtClean="0"/>
              <a:t>JDK8</a:t>
            </a:r>
            <a:r>
              <a:rPr kumimoji="1" lang="zh-CN" altLang="en-US" dirty="0" smtClean="0"/>
              <a:t>的</a:t>
            </a:r>
            <a:r>
              <a:rPr kumimoji="1" lang="en-US" altLang="zh-CN" dirty="0" err="1" smtClean="0"/>
              <a:t>DateTimeFormatter</a:t>
            </a:r>
            <a:endParaRPr kumimoji="1" lang="en-US" altLang="zh-CN" dirty="0" smtClean="0"/>
          </a:p>
          <a:p>
            <a:r>
              <a:rPr kumimoji="1" lang="zh-CN" altLang="en-US" dirty="0" smtClean="0"/>
              <a:t>线程资源必须通过线程池提供，不允许在应用中自行创建线程</a:t>
            </a:r>
            <a:endParaRPr kumimoji="1" lang="en-US" altLang="zh-CN" dirty="0" smtClean="0"/>
          </a:p>
          <a:p>
            <a:r>
              <a:rPr kumimoji="1" lang="zh-CN" altLang="en-US" dirty="0" smtClean="0"/>
              <a:t>并发工具优先于</a:t>
            </a:r>
            <a:r>
              <a:rPr kumimoji="1" lang="en-US" altLang="zh-CN" dirty="0" smtClean="0"/>
              <a:t>wait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notify</a:t>
            </a:r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并发处理</a:t>
            </a:r>
            <a:endParaRPr kumimoji="1" lang="zh-CN" altLang="en-US" dirty="0"/>
          </a:p>
        </p:txBody>
      </p:sp>
      <p:pic>
        <p:nvPicPr>
          <p:cNvPr id="4" name="声音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980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4"/>
    </mc:Choice>
    <mc:Fallback>
      <p:transition spd="slow" advTm="5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en-US" altLang="zh-CN" dirty="0" err="1" smtClean="0"/>
              <a:t>RuntimeException</a:t>
            </a:r>
            <a:r>
              <a:rPr kumimoji="1" lang="zh-CN" altLang="en-US" dirty="0" smtClean="0"/>
              <a:t>异常不强制要求</a:t>
            </a:r>
            <a:r>
              <a:rPr kumimoji="1" lang="en-US" altLang="zh-CN" dirty="0" smtClean="0"/>
              <a:t>catch</a:t>
            </a:r>
            <a:r>
              <a:rPr kumimoji="1" lang="zh-CN" altLang="en-US" dirty="0" smtClean="0"/>
              <a:t>，应该通过预检查的方式规避，不应该通过</a:t>
            </a:r>
            <a:r>
              <a:rPr kumimoji="1" lang="en-US" altLang="zh-CN" dirty="0" smtClean="0"/>
              <a:t>catch</a:t>
            </a:r>
            <a:r>
              <a:rPr kumimoji="1" lang="zh-CN" altLang="en-US" dirty="0" smtClean="0"/>
              <a:t>的方式处理，比如</a:t>
            </a:r>
            <a:r>
              <a:rPr kumimoji="1" lang="en-US" altLang="zh-CN" dirty="0" err="1" smtClean="0"/>
              <a:t>NullPointerException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IndexOutOfBoundsException</a:t>
            </a:r>
            <a:r>
              <a:rPr kumimoji="1" lang="zh-CN" altLang="en-US" dirty="0" smtClean="0"/>
              <a:t>等</a:t>
            </a:r>
            <a:endParaRPr kumimoji="1" lang="en-US" altLang="zh-CN" dirty="0" smtClean="0"/>
          </a:p>
          <a:p>
            <a:r>
              <a:rPr kumimoji="1" lang="zh-CN" altLang="en-US" dirty="0" smtClean="0"/>
              <a:t>异常不可以用来做流程控制，条件控制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不要在</a:t>
            </a:r>
            <a:r>
              <a:rPr kumimoji="1" lang="en-US" altLang="zh-CN" dirty="0" smtClean="0"/>
              <a:t>finally</a:t>
            </a:r>
            <a:r>
              <a:rPr kumimoji="1" lang="zh-CN" altLang="en-US" dirty="0" smtClean="0"/>
              <a:t>块中使用</a:t>
            </a:r>
            <a:r>
              <a:rPr kumimoji="1" lang="en-US" altLang="zh-CN" dirty="0" smtClean="0"/>
              <a:t>return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finally</a:t>
            </a:r>
            <a:r>
              <a:rPr kumimoji="1" lang="zh-CN" altLang="en-US" dirty="0" smtClean="0"/>
              <a:t>块中的</a:t>
            </a:r>
            <a:r>
              <a:rPr kumimoji="1" lang="en-US" altLang="zh-CN" dirty="0" smtClean="0"/>
              <a:t>return</a:t>
            </a:r>
            <a:r>
              <a:rPr kumimoji="1" lang="zh-CN" altLang="en-US" dirty="0" smtClean="0"/>
              <a:t>返回后方法结束执行，不会再执行</a:t>
            </a:r>
            <a:r>
              <a:rPr kumimoji="1" lang="en-US" altLang="zh-CN" dirty="0" smtClean="0"/>
              <a:t>try</a:t>
            </a:r>
            <a:r>
              <a:rPr kumimoji="1" lang="zh-CN" altLang="en-US" dirty="0" smtClean="0"/>
              <a:t>块中的</a:t>
            </a:r>
            <a:r>
              <a:rPr kumimoji="1" lang="en-US" altLang="zh-CN" dirty="0" smtClean="0"/>
              <a:t>return</a:t>
            </a:r>
            <a:r>
              <a:rPr kumimoji="1" lang="zh-CN" altLang="en-US" dirty="0" smtClean="0"/>
              <a:t>语句</a:t>
            </a:r>
            <a:endParaRPr kumimoji="1" lang="en-US" altLang="zh-CN" dirty="0" smtClean="0"/>
          </a:p>
          <a:p>
            <a:r>
              <a:rPr kumimoji="1" lang="zh-CN" altLang="en-US" dirty="0" smtClean="0"/>
              <a:t>程序应抛出自定义异常，不应该使用原生的</a:t>
            </a:r>
            <a:r>
              <a:rPr kumimoji="1" lang="en-US" altLang="zh-CN" dirty="0" err="1" smtClean="0"/>
              <a:t>RuntimeException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Exception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Throwable</a:t>
            </a:r>
            <a:r>
              <a:rPr kumimoji="1" lang="zh-CN" altLang="en-US" dirty="0" smtClean="0"/>
              <a:t>，不方便查找问题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异常处理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803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工程质量</a:t>
            </a:r>
            <a:endParaRPr kumimoji="1" lang="zh-CN" altLang="en-US" dirty="0"/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1768714410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795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SLF4J</a:t>
            </a:r>
            <a:r>
              <a:rPr kumimoji="1" lang="zh-CN" altLang="en-US" dirty="0" smtClean="0"/>
              <a:t>中的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，使用门面模式的日志框架，而不是直接使用日志系统（</a:t>
            </a:r>
            <a:r>
              <a:rPr kumimoji="1" lang="en-US" altLang="zh-CN" dirty="0" smtClean="0"/>
              <a:t>Log4j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Logback</a:t>
            </a:r>
            <a:r>
              <a:rPr kumimoji="1" lang="zh-CN" altLang="en-US" dirty="0" smtClean="0"/>
              <a:t>）中的</a:t>
            </a:r>
            <a:r>
              <a:rPr kumimoji="1" lang="en-US" altLang="zh-CN" dirty="0" smtClean="0"/>
              <a:t>API</a:t>
            </a:r>
            <a:endParaRPr kumimoji="1" lang="en-US" altLang="zh-CN" dirty="0"/>
          </a:p>
          <a:p>
            <a:r>
              <a:rPr kumimoji="1" lang="zh-CN" altLang="en-US" dirty="0" smtClean="0"/>
              <a:t>异常信息应该包括现场信息与异常堆栈信息：</a:t>
            </a:r>
            <a:r>
              <a:rPr lang="mr-IN" altLang="zh-CN" dirty="0"/>
              <a:t>logger.error( </a:t>
            </a:r>
            <a:r>
              <a:rPr lang="zh-CN" altLang="mr-IN" dirty="0" smtClean="0"/>
              <a:t>各类</a:t>
            </a:r>
            <a:r>
              <a:rPr lang="zh-CN" altLang="mr-IN" dirty="0"/>
              <a:t>参数或者对象 </a:t>
            </a:r>
            <a:r>
              <a:rPr lang="mr-IN" altLang="zh-CN" dirty="0" err="1" smtClean="0"/>
              <a:t>toString</a:t>
            </a:r>
            <a:r>
              <a:rPr lang="mr-IN" altLang="zh-CN" dirty="0" smtClean="0"/>
              <a:t> () + </a:t>
            </a:r>
            <a:r>
              <a:rPr lang="mr-IN" altLang="zh-CN" dirty="0"/>
              <a:t>"_" + e.getMessage(), e); </a:t>
            </a:r>
            <a:endParaRPr lang="en-US" altLang="zh-CN" dirty="0" smtClean="0"/>
          </a:p>
          <a:p>
            <a:endParaRPr lang="mr-IN" altLang="zh-CN" dirty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日志规约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68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系列课程简介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03" y="1017432"/>
            <a:ext cx="10391920" cy="526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66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单元测试应该是全自动的，使用</a:t>
            </a:r>
            <a:r>
              <a:rPr kumimoji="1" lang="en-US" altLang="zh-CN" dirty="0" smtClean="0"/>
              <a:t>assert</a:t>
            </a:r>
            <a:r>
              <a:rPr kumimoji="1" lang="zh-CN" altLang="en-US" dirty="0" smtClean="0"/>
              <a:t>而不是</a:t>
            </a:r>
            <a:r>
              <a:rPr kumimoji="1" lang="en-US" altLang="zh-CN" dirty="0" err="1" smtClean="0"/>
              <a:t>System.out</a:t>
            </a:r>
            <a:endParaRPr kumimoji="1" lang="en-US" altLang="zh-CN" dirty="0" smtClean="0"/>
          </a:p>
          <a:p>
            <a:r>
              <a:rPr kumimoji="1" lang="zh-CN" altLang="en-US" dirty="0" smtClean="0"/>
              <a:t>单元测试之间互不依赖，包括不依赖先后执行顺序</a:t>
            </a:r>
            <a:endParaRPr kumimoji="1" lang="en-US" altLang="zh-CN" dirty="0" smtClean="0"/>
          </a:p>
          <a:p>
            <a:r>
              <a:rPr kumimoji="1" lang="zh-CN" altLang="en-US" dirty="0" smtClean="0"/>
              <a:t>单元测试不依赖于外部系统，推荐使用</a:t>
            </a:r>
            <a:r>
              <a:rPr kumimoji="1" lang="en-US" altLang="zh-CN" dirty="0" smtClean="0"/>
              <a:t>Mock</a:t>
            </a:r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单元测试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38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优先考虑使用</a:t>
            </a:r>
            <a:r>
              <a:rPr kumimoji="1" lang="en-US" altLang="zh-CN" dirty="0" smtClean="0"/>
              <a:t>unsigned</a:t>
            </a:r>
            <a:r>
              <a:rPr kumimoji="1" lang="zh-CN" altLang="en-US" dirty="0" smtClean="0"/>
              <a:t>类型</a:t>
            </a:r>
            <a:endParaRPr kumimoji="1" lang="en-US" altLang="zh-CN" dirty="0" smtClean="0"/>
          </a:p>
          <a:p>
            <a:r>
              <a:rPr kumimoji="1" lang="zh-CN" altLang="en-US" dirty="0" smtClean="0"/>
              <a:t>表名、字段名必须使用小写字母或数字，使用下划线连接，禁止数字开头</a:t>
            </a:r>
            <a:endParaRPr kumimoji="1" lang="en-US" altLang="zh-CN" dirty="0" smtClean="0"/>
          </a:p>
          <a:p>
            <a:r>
              <a:rPr kumimoji="1" lang="zh-CN" altLang="en-US" dirty="0" smtClean="0"/>
              <a:t>小数类型为</a:t>
            </a:r>
            <a:r>
              <a:rPr kumimoji="1" lang="en-US" altLang="zh-CN" dirty="0" smtClean="0"/>
              <a:t>decimal</a:t>
            </a:r>
            <a:r>
              <a:rPr kumimoji="1" lang="zh-CN" altLang="en-US" dirty="0" smtClean="0"/>
              <a:t>，禁止使用</a:t>
            </a:r>
            <a:r>
              <a:rPr kumimoji="1" lang="en-US" altLang="zh-CN" dirty="0" smtClean="0"/>
              <a:t>float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double</a:t>
            </a:r>
            <a:r>
              <a:rPr kumimoji="1" lang="zh-CN" altLang="en-US" dirty="0" smtClean="0"/>
              <a:t>，避免损失精度</a:t>
            </a:r>
            <a:endParaRPr kumimoji="1" lang="en-US" altLang="zh-CN" dirty="0" smtClean="0"/>
          </a:p>
          <a:p>
            <a:r>
              <a:rPr kumimoji="1" lang="zh-CN" altLang="en-US" dirty="0" smtClean="0"/>
              <a:t>严禁模糊查询，如有需要，使用搜索服务</a:t>
            </a:r>
            <a:r>
              <a:rPr kumimoji="1" lang="en-US" altLang="zh-CN" dirty="0" smtClean="0"/>
              <a:t>-《High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Performance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MySQL》</a:t>
            </a:r>
          </a:p>
          <a:p>
            <a:r>
              <a:rPr kumimoji="1" lang="zh-CN" altLang="en-US" dirty="0" smtClean="0"/>
              <a:t>所有的查询语句，使用</a:t>
            </a:r>
            <a:r>
              <a:rPr kumimoji="1" lang="en-US" altLang="zh-CN" dirty="0" smtClean="0"/>
              <a:t>explain</a:t>
            </a:r>
            <a:r>
              <a:rPr kumimoji="1" lang="zh-CN" altLang="en-US" dirty="0" smtClean="0"/>
              <a:t>分析，原则上禁止全表扫描</a:t>
            </a:r>
            <a:endParaRPr kumimoji="1" lang="en-US" altLang="zh-CN" dirty="0" smtClean="0"/>
          </a:p>
          <a:p>
            <a:r>
              <a:rPr kumimoji="1" lang="zh-CN" altLang="en-US" dirty="0" smtClean="0"/>
              <a:t>有目的使用</a:t>
            </a:r>
            <a:r>
              <a:rPr kumimoji="1" lang="en-US" altLang="zh-CN" dirty="0" smtClean="0"/>
              <a:t>count(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count(</a:t>
            </a:r>
            <a:r>
              <a:rPr kumimoji="1" lang="zh-CN" altLang="en-US" dirty="0" smtClean="0"/>
              <a:t>列名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count(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会统计值为</a:t>
            </a:r>
            <a:r>
              <a:rPr kumimoji="1" lang="en-US" altLang="zh-CN" dirty="0" smtClean="0"/>
              <a:t>NULL</a:t>
            </a:r>
            <a:r>
              <a:rPr kumimoji="1" lang="zh-CN" altLang="en-US" dirty="0" smtClean="0"/>
              <a:t>的行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SQL</a:t>
            </a:r>
            <a:r>
              <a:rPr kumimoji="1" lang="zh-CN" altLang="en-US" dirty="0" smtClean="0"/>
              <a:t>优化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663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安全规约</a:t>
            </a:r>
            <a:endParaRPr kumimoji="1" lang="zh-CN" altLang="en-US" dirty="0"/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59034070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138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所有隐私页面或者功能必须进行权限验证</a:t>
            </a:r>
            <a:endParaRPr kumimoji="1" lang="en-US" altLang="zh-CN" dirty="0" smtClean="0"/>
          </a:p>
          <a:p>
            <a:r>
              <a:rPr kumimoji="1" lang="zh-CN" altLang="en-US" dirty="0" smtClean="0"/>
              <a:t>用户敏感信息脱敏</a:t>
            </a:r>
            <a:endParaRPr kumimoji="1" lang="en-US" altLang="zh-CN" dirty="0" smtClean="0"/>
          </a:p>
          <a:p>
            <a:r>
              <a:rPr kumimoji="1" lang="zh-CN" altLang="en-US" dirty="0" smtClean="0"/>
              <a:t>禁止字符串拼接</a:t>
            </a:r>
            <a:r>
              <a:rPr kumimoji="1" lang="en-US" altLang="zh-CN" dirty="0" smtClean="0"/>
              <a:t>SQL</a:t>
            </a:r>
            <a:r>
              <a:rPr kumimoji="1" lang="zh-CN" altLang="en-US" dirty="0" smtClean="0"/>
              <a:t>，使用框架</a:t>
            </a:r>
            <a:endParaRPr kumimoji="1" lang="en-US" altLang="zh-CN" dirty="0" smtClean="0"/>
          </a:p>
          <a:p>
            <a:r>
              <a:rPr kumimoji="1" lang="zh-CN" altLang="en-US" dirty="0" smtClean="0"/>
              <a:t>传入参数验证，如：</a:t>
            </a:r>
            <a:r>
              <a:rPr kumimoji="1" lang="en-US" altLang="zh-CN" dirty="0" smtClean="0"/>
              <a:t>page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size</a:t>
            </a:r>
            <a:r>
              <a:rPr kumimoji="1" lang="zh-CN" altLang="en-US" dirty="0" smtClean="0"/>
              <a:t>等</a:t>
            </a:r>
            <a:endParaRPr kumimoji="1" lang="en-US" altLang="zh-CN" dirty="0" smtClean="0"/>
          </a:p>
          <a:p>
            <a:r>
              <a:rPr kumimoji="1" lang="zh-CN" altLang="en-US" dirty="0" smtClean="0"/>
              <a:t>禁止向</a:t>
            </a:r>
            <a:r>
              <a:rPr kumimoji="1" lang="en-US" altLang="zh-CN" dirty="0" smtClean="0"/>
              <a:t>HTML</a:t>
            </a:r>
            <a:r>
              <a:rPr kumimoji="1" lang="zh-CN" altLang="en-US" dirty="0" smtClean="0"/>
              <a:t>页面输出未经安全过滤或者未正确转义的数据</a:t>
            </a:r>
            <a:endParaRPr kumimoji="1" lang="en-US" altLang="zh-CN" dirty="0" smtClean="0"/>
          </a:p>
          <a:p>
            <a:r>
              <a:rPr kumimoji="1" lang="en-US" altLang="zh-CN" dirty="0" smtClean="0"/>
              <a:t>CSRF</a:t>
            </a:r>
            <a:r>
              <a:rPr kumimoji="1" lang="zh-CN" altLang="en-US" dirty="0" smtClean="0"/>
              <a:t>验证</a:t>
            </a:r>
            <a:endParaRPr kumimoji="1"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安全规约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41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工具推荐</a:t>
            </a:r>
            <a:endParaRPr kumimoji="1" lang="zh-CN" altLang="en-US" dirty="0"/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28003511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139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en-US" altLang="zh-CN" dirty="0" err="1" smtClean="0"/>
              <a:t>Sonarqube</a:t>
            </a:r>
            <a:r>
              <a:rPr kumimoji="1" lang="zh-CN" altLang="en-US" dirty="0" smtClean="0"/>
              <a:t>：</a:t>
            </a:r>
            <a:r>
              <a:rPr kumimoji="1" lang="en-US" altLang="zh-CN" dirty="0">
                <a:hlinkClick r:id="rId2"/>
              </a:rPr>
              <a:t>https://www.sonarqube.org</a:t>
            </a:r>
            <a:r>
              <a:rPr kumimoji="1" lang="en-US" altLang="zh-CN" dirty="0" smtClean="0">
                <a:hlinkClick r:id="rId2"/>
              </a:rPr>
              <a:t>/</a:t>
            </a:r>
            <a:endParaRPr kumimoji="1" lang="en-US" altLang="zh-CN" dirty="0" smtClean="0"/>
          </a:p>
          <a:p>
            <a:r>
              <a:rPr kumimoji="1" lang="en-US" altLang="zh-CN" dirty="0" smtClean="0"/>
              <a:t>Phabricator</a:t>
            </a:r>
            <a:r>
              <a:rPr kumimoji="1" lang="zh-CN" altLang="en-US" dirty="0" smtClean="0"/>
              <a:t>：</a:t>
            </a:r>
            <a:r>
              <a:rPr kumimoji="1" lang="en-US" altLang="zh-CN" dirty="0">
                <a:hlinkClick r:id="rId3"/>
              </a:rPr>
              <a:t>http://phabricator.lianjia.com</a:t>
            </a:r>
            <a:r>
              <a:rPr kumimoji="1" lang="en-US" altLang="zh-CN" dirty="0" smtClean="0">
                <a:hlinkClick r:id="rId3"/>
              </a:rPr>
              <a:t>/</a:t>
            </a:r>
            <a:endParaRPr kumimoji="1" lang="en-US" altLang="zh-CN" dirty="0" smtClean="0"/>
          </a:p>
          <a:p>
            <a:r>
              <a:rPr kumimoji="1" lang="zh-CN" altLang="en-US" dirty="0" smtClean="0"/>
              <a:t>阿里巴巴开发插件：</a:t>
            </a:r>
            <a:r>
              <a:rPr kumimoji="1" lang="en-US" altLang="zh-CN" dirty="0">
                <a:hlinkClick r:id="rId4"/>
              </a:rPr>
              <a:t>https://</a:t>
            </a:r>
            <a:r>
              <a:rPr kumimoji="1" lang="en-US" altLang="zh-CN" dirty="0" smtClean="0">
                <a:hlinkClick r:id="rId4"/>
              </a:rPr>
              <a:t>www.aliyun.com/jiaocheng/770102.html</a:t>
            </a:r>
            <a:endParaRPr kumimoji="1" lang="en-US" altLang="zh-CN" dirty="0" smtClean="0"/>
          </a:p>
          <a:p>
            <a:endParaRPr kumimoji="1"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工具推荐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029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2"/>
            <a:ext cx="12192001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9105" y="2873686"/>
            <a:ext cx="2953788" cy="11106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为什么要讲代码规范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851" y="1230792"/>
            <a:ext cx="8931624" cy="4944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72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84713587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256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代码风格</a:t>
            </a:r>
            <a:endParaRPr kumimoji="1" lang="zh-CN" altLang="en-US" dirty="0"/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6392598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578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命名风格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309" y="1017432"/>
            <a:ext cx="8734708" cy="458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9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类名使用</a:t>
            </a:r>
            <a:r>
              <a:rPr kumimoji="1" lang="en-US" altLang="zh-CN" dirty="0" err="1" smtClean="0"/>
              <a:t>UpperCamelCase</a:t>
            </a:r>
            <a:r>
              <a:rPr kumimoji="1" lang="zh-CN" altLang="en-US" dirty="0" smtClean="0"/>
              <a:t>风格，但</a:t>
            </a:r>
            <a:r>
              <a:rPr kumimoji="1" lang="en-US" altLang="zh-CN" dirty="0" smtClean="0"/>
              <a:t>DO/DTO/VO/UID</a:t>
            </a:r>
            <a:r>
              <a:rPr kumimoji="1" lang="zh-CN" altLang="en-US" dirty="0" smtClean="0"/>
              <a:t>等情形除外</a:t>
            </a:r>
            <a:endParaRPr kumimoji="1" lang="en-US" altLang="zh-CN" dirty="0" smtClean="0"/>
          </a:p>
          <a:p>
            <a:r>
              <a:rPr kumimoji="1" lang="zh-CN" altLang="en-US" dirty="0" smtClean="0"/>
              <a:t>方法名、参数名、成员变量、局部变量都统一使用</a:t>
            </a:r>
            <a:r>
              <a:rPr kumimoji="1" lang="en-US" altLang="zh-CN" dirty="0" err="1" smtClean="0"/>
              <a:t>lowerCamelCase</a:t>
            </a:r>
            <a:r>
              <a:rPr kumimoji="1" lang="zh-CN" altLang="en-US" dirty="0" smtClean="0"/>
              <a:t>风格</a:t>
            </a:r>
            <a:endParaRPr kumimoji="1" lang="en-US" altLang="zh-CN" dirty="0" smtClean="0"/>
          </a:p>
          <a:p>
            <a:r>
              <a:rPr kumimoji="1" lang="zh-CN" altLang="en-US" dirty="0" smtClean="0"/>
              <a:t>常量命名全部大写，单词间用下划线隔开，语义完整，不怕名字长</a:t>
            </a:r>
            <a:endParaRPr kumimoji="1" lang="en-US" altLang="zh-CN" dirty="0" smtClean="0"/>
          </a:p>
          <a:p>
            <a:r>
              <a:rPr kumimoji="1" lang="zh-CN" altLang="en-US" dirty="0" smtClean="0"/>
              <a:t>任何自定义命名，使用完整的单词组合来表达，通用的简写除外，如：</a:t>
            </a:r>
            <a:r>
              <a:rPr kumimoji="1" lang="en-US" altLang="zh-CN" dirty="0" smtClean="0"/>
              <a:t>DTO</a:t>
            </a:r>
            <a:r>
              <a:rPr kumimoji="1" lang="zh-CN" altLang="en-US" dirty="0" smtClean="0"/>
              <a:t>等</a:t>
            </a:r>
            <a:endParaRPr kumimoji="1" lang="en-US" altLang="zh-CN" dirty="0" smtClean="0"/>
          </a:p>
          <a:p>
            <a:endParaRPr kumimoji="1"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命名风格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658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不允许使用任何魔法值直接出现在代码中</a:t>
            </a:r>
            <a:r>
              <a:rPr kumimoji="1" lang="zh-CN" altLang="en-US" dirty="0"/>
              <a:t>：</a:t>
            </a:r>
            <a:r>
              <a:rPr kumimoji="1" lang="en-US" altLang="zh-CN" dirty="0" smtClean="0"/>
              <a:t>String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key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“prefix”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id;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常量定义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203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zh-CN" altLang="en-US" dirty="0" smtClean="0"/>
              <a:t>左大括号前不换行，左大括号后换行</a:t>
            </a:r>
            <a:endParaRPr kumimoji="1" lang="en-US" altLang="zh-CN" dirty="0" smtClean="0"/>
          </a:p>
          <a:p>
            <a:r>
              <a:rPr kumimoji="1" lang="zh-CN" altLang="en-US" dirty="0" smtClean="0"/>
              <a:t>右大括号前换行，右大括号后换行（有</a:t>
            </a:r>
            <a:r>
              <a:rPr kumimoji="1" lang="en-US" altLang="zh-CN" dirty="0" smtClean="0"/>
              <a:t>else</a:t>
            </a:r>
            <a:r>
              <a:rPr kumimoji="1" lang="zh-CN" altLang="en-US" dirty="0" smtClean="0"/>
              <a:t>等代码则不换行）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采用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个空格缩进，而不是使用</a:t>
            </a:r>
            <a:r>
              <a:rPr kumimoji="1" lang="en-US" altLang="zh-CN" dirty="0" smtClean="0"/>
              <a:t>tab</a:t>
            </a:r>
            <a:r>
              <a:rPr kumimoji="1" lang="zh-CN" altLang="en-US" dirty="0" smtClean="0"/>
              <a:t>字符</a:t>
            </a:r>
            <a:endParaRPr kumimoji="1" lang="en-US" altLang="zh-CN" dirty="0" smtClean="0"/>
          </a:p>
          <a:p>
            <a:r>
              <a:rPr kumimoji="1" lang="en-US" altLang="zh-CN" dirty="0" smtClean="0"/>
              <a:t>if/for/while/switch/do</a:t>
            </a:r>
            <a:r>
              <a:rPr kumimoji="1" lang="zh-CN" altLang="en-US" dirty="0" smtClean="0"/>
              <a:t>等保留字与括号之间都必须加空格</a:t>
            </a:r>
            <a:endParaRPr kumimoji="1"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代码格式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059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背景1​​">
  <a:themeElements>
    <a:clrScheme name="自定义 34">
      <a:dk1>
        <a:sysClr val="windowText" lastClr="000000"/>
      </a:dk1>
      <a:lt1>
        <a:sysClr val="window" lastClr="FFFFFF"/>
      </a:lt1>
      <a:dk2>
        <a:srgbClr val="3072F3"/>
      </a:dk2>
      <a:lt2>
        <a:srgbClr val="E7E6E6"/>
      </a:lt2>
      <a:accent1>
        <a:srgbClr val="2E97F6"/>
      </a:accent1>
      <a:accent2>
        <a:srgbClr val="009F8A"/>
      </a:accent2>
      <a:accent3>
        <a:srgbClr val="FE457F"/>
      </a:accent3>
      <a:accent4>
        <a:srgbClr val="E21D2F"/>
      </a:accent4>
      <a:accent5>
        <a:srgbClr val="F25A0A"/>
      </a:accent5>
      <a:accent6>
        <a:srgbClr val="626262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自定义 3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97F6"/>
      </a:accent1>
      <a:accent2>
        <a:srgbClr val="009F8A"/>
      </a:accent2>
      <a:accent3>
        <a:srgbClr val="FE457F"/>
      </a:accent3>
      <a:accent4>
        <a:srgbClr val="E21D2F"/>
      </a:accent4>
      <a:accent5>
        <a:srgbClr val="F25A0A"/>
      </a:accent5>
      <a:accent6>
        <a:srgbClr val="62626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自定义 3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97F6"/>
      </a:accent1>
      <a:accent2>
        <a:srgbClr val="009F8A"/>
      </a:accent2>
      <a:accent3>
        <a:srgbClr val="FE457F"/>
      </a:accent3>
      <a:accent4>
        <a:srgbClr val="E21D2F"/>
      </a:accent4>
      <a:accent5>
        <a:srgbClr val="FF6A00"/>
      </a:accent5>
      <a:accent6>
        <a:srgbClr val="62626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自定义 3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97F6"/>
      </a:accent1>
      <a:accent2>
        <a:srgbClr val="00B9A9"/>
      </a:accent2>
      <a:accent3>
        <a:srgbClr val="FE457F"/>
      </a:accent3>
      <a:accent4>
        <a:srgbClr val="E21D2F"/>
      </a:accent4>
      <a:accent5>
        <a:srgbClr val="F25A0A"/>
      </a:accent5>
      <a:accent6>
        <a:srgbClr val="62626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自定义设计方案">
  <a:themeElements>
    <a:clrScheme name="自定义 3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97F6"/>
      </a:accent1>
      <a:accent2>
        <a:srgbClr val="009F8A"/>
      </a:accent2>
      <a:accent3>
        <a:srgbClr val="FE457F"/>
      </a:accent3>
      <a:accent4>
        <a:srgbClr val="E21D2F"/>
      </a:accent4>
      <a:accent5>
        <a:srgbClr val="F25A0A"/>
      </a:accent5>
      <a:accent6>
        <a:srgbClr val="62626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</TotalTime>
  <Words>1335</Words>
  <Application>Microsoft Macintosh PowerPoint</Application>
  <PresentationFormat>宽屏</PresentationFormat>
  <Paragraphs>144</Paragraphs>
  <Slides>26</Slides>
  <Notes>15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26</vt:i4>
      </vt:variant>
    </vt:vector>
  </HeadingPairs>
  <TitlesOfParts>
    <vt:vector size="41" baseType="lpstr">
      <vt:lpstr>Adobe Hebrew</vt:lpstr>
      <vt:lpstr>Arial Black</vt:lpstr>
      <vt:lpstr>Arial Hebrew</vt:lpstr>
      <vt:lpstr>ArialMT</vt:lpstr>
      <vt:lpstr>Helvetica Neue</vt:lpstr>
      <vt:lpstr>等线</vt:lpstr>
      <vt:lpstr>等线 Light</vt:lpstr>
      <vt:lpstr>黑体</vt:lpstr>
      <vt:lpstr>微软雅黑</vt:lpstr>
      <vt:lpstr>Arial</vt:lpstr>
      <vt:lpstr>背景1​​</vt:lpstr>
      <vt:lpstr>自定义设计方案</vt:lpstr>
      <vt:lpstr>1_自定义设计方案</vt:lpstr>
      <vt:lpstr>2_自定义设计方案</vt:lpstr>
      <vt:lpstr>3_自定义设计方案</vt:lpstr>
      <vt:lpstr>PowerPoint 演示文稿</vt:lpstr>
      <vt:lpstr>系列课程简介</vt:lpstr>
      <vt:lpstr>为什么要讲代码规范</vt:lpstr>
      <vt:lpstr>目录</vt:lpstr>
      <vt:lpstr>代码风格</vt:lpstr>
      <vt:lpstr>命名风格</vt:lpstr>
      <vt:lpstr>命名风格</vt:lpstr>
      <vt:lpstr>常量定义</vt:lpstr>
      <vt:lpstr>代码格式</vt:lpstr>
      <vt:lpstr>代码格式</vt:lpstr>
      <vt:lpstr>OOP规约</vt:lpstr>
      <vt:lpstr>控制语句</vt:lpstr>
      <vt:lpstr>注释规约</vt:lpstr>
      <vt:lpstr>代码质量</vt:lpstr>
      <vt:lpstr>集合处理</vt:lpstr>
      <vt:lpstr>并发处理</vt:lpstr>
      <vt:lpstr>异常处理</vt:lpstr>
      <vt:lpstr>工程质量</vt:lpstr>
      <vt:lpstr>日志规约</vt:lpstr>
      <vt:lpstr>单元测试</vt:lpstr>
      <vt:lpstr>SQL优化</vt:lpstr>
      <vt:lpstr>安全规约</vt:lpstr>
      <vt:lpstr>安全规约</vt:lpstr>
      <vt:lpstr>工具推荐</vt:lpstr>
      <vt:lpstr>工具推荐</vt:lpstr>
      <vt:lpstr>PowerPoint 演示文稿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Happy</cp:lastModifiedBy>
  <cp:revision>274</cp:revision>
  <dcterms:created xsi:type="dcterms:W3CDTF">2018-05-22T04:27:00Z</dcterms:created>
  <dcterms:modified xsi:type="dcterms:W3CDTF">2018-07-05T07:56:03Z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2052-10.1.0.7245</vt:lpwstr>
  </property>
</Properties>
</file>

<file path=docProps/thumbnail.jpeg>
</file>